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9" r:id="rId4"/>
  </p:sldMasterIdLst>
  <p:notesMasterIdLst>
    <p:notesMasterId r:id="rId43"/>
  </p:notesMasterIdLst>
  <p:handoutMasterIdLst>
    <p:handoutMasterId r:id="rId44"/>
  </p:handoutMasterIdLst>
  <p:sldIdLst>
    <p:sldId id="256" r:id="rId5"/>
    <p:sldId id="357" r:id="rId6"/>
    <p:sldId id="292" r:id="rId7"/>
    <p:sldId id="314" r:id="rId8"/>
    <p:sldId id="315" r:id="rId9"/>
    <p:sldId id="316" r:id="rId10"/>
    <p:sldId id="359" r:id="rId11"/>
    <p:sldId id="327" r:id="rId12"/>
    <p:sldId id="361" r:id="rId13"/>
    <p:sldId id="351" r:id="rId14"/>
    <p:sldId id="352" r:id="rId15"/>
    <p:sldId id="348" r:id="rId16"/>
    <p:sldId id="362" r:id="rId17"/>
    <p:sldId id="363" r:id="rId18"/>
    <p:sldId id="304" r:id="rId19"/>
    <p:sldId id="308" r:id="rId20"/>
    <p:sldId id="317" r:id="rId21"/>
    <p:sldId id="310" r:id="rId22"/>
    <p:sldId id="353" r:id="rId23"/>
    <p:sldId id="342" r:id="rId24"/>
    <p:sldId id="360" r:id="rId25"/>
    <p:sldId id="364" r:id="rId26"/>
    <p:sldId id="343" r:id="rId27"/>
    <p:sldId id="344" r:id="rId28"/>
    <p:sldId id="367" r:id="rId29"/>
    <p:sldId id="365" r:id="rId30"/>
    <p:sldId id="345" r:id="rId31"/>
    <p:sldId id="346" r:id="rId32"/>
    <p:sldId id="289" r:id="rId33"/>
    <p:sldId id="325" r:id="rId34"/>
    <p:sldId id="349" r:id="rId35"/>
    <p:sldId id="350" r:id="rId36"/>
    <p:sldId id="322" r:id="rId37"/>
    <p:sldId id="323" r:id="rId38"/>
    <p:sldId id="354" r:id="rId39"/>
    <p:sldId id="355" r:id="rId40"/>
    <p:sldId id="366" r:id="rId41"/>
    <p:sldId id="294"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5359"/>
    <a:srgbClr val="969FA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388" autoAdjust="0"/>
  </p:normalViewPr>
  <p:slideViewPr>
    <p:cSldViewPr snapToGrid="0" showGuides="1">
      <p:cViewPr varScale="1">
        <p:scale>
          <a:sx n="63" d="100"/>
          <a:sy n="63" d="100"/>
        </p:scale>
        <p:origin x="1454" y="48"/>
      </p:cViewPr>
      <p:guideLst/>
    </p:cSldViewPr>
  </p:slideViewPr>
  <p:outlineViewPr>
    <p:cViewPr>
      <p:scale>
        <a:sx n="33" d="100"/>
        <a:sy n="33" d="100"/>
      </p:scale>
      <p:origin x="0" y="-4982"/>
    </p:cViewPr>
  </p:outlineViewPr>
  <p:notesTextViewPr>
    <p:cViewPr>
      <p:scale>
        <a:sx n="1" d="1"/>
        <a:sy n="1" d="1"/>
      </p:scale>
      <p:origin x="0" y="0"/>
    </p:cViewPr>
  </p:notesTextViewPr>
  <p:sorterViewPr>
    <p:cViewPr varScale="1">
      <p:scale>
        <a:sx n="100" d="100"/>
        <a:sy n="100" d="100"/>
      </p:scale>
      <p:origin x="0" y="-10411"/>
    </p:cViewPr>
  </p:sorterViewPr>
  <p:notesViewPr>
    <p:cSldViewPr snapToGrid="0">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10.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ata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ata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svg"/><Relationship Id="rId1" Type="http://schemas.openxmlformats.org/officeDocument/2006/relationships/image" Target="../media/image25.png"/><Relationship Id="rId6" Type="http://schemas.openxmlformats.org/officeDocument/2006/relationships/image" Target="../media/image34.svg"/><Relationship Id="rId5" Type="http://schemas.openxmlformats.org/officeDocument/2006/relationships/image" Target="../media/image27.png"/><Relationship Id="rId4" Type="http://schemas.openxmlformats.org/officeDocument/2006/relationships/image" Target="../media/image33.svg"/></Relationships>
</file>

<file path=ppt/diagrams/_rels/data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rawing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svg"/><Relationship Id="rId1" Type="http://schemas.openxmlformats.org/officeDocument/2006/relationships/image" Target="../media/image25.png"/><Relationship Id="rId6" Type="http://schemas.openxmlformats.org/officeDocument/2006/relationships/image" Target="../media/image34.svg"/><Relationship Id="rId5" Type="http://schemas.openxmlformats.org/officeDocument/2006/relationships/image" Target="../media/image27.png"/><Relationship Id="rId4" Type="http://schemas.openxmlformats.org/officeDocument/2006/relationships/image" Target="../media/image33.svg"/></Relationships>
</file>

<file path=ppt/diagrams/_rels/drawing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CB5D59-EB5D-4690-91AE-71E1FC5740B9}"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5448F47-E0DF-4AF3-93FB-DC02BEDE1EB3}">
      <dgm:prSet custT="1"/>
      <dgm:spPr/>
      <dgm:t>
        <a:bodyPr/>
        <a:lstStyle/>
        <a:p>
          <a:pPr>
            <a:defRPr b="1"/>
          </a:pPr>
          <a:r>
            <a:rPr lang="en-US" sz="2000" dirty="0"/>
            <a:t>Rapid Economic Growth</a:t>
          </a:r>
        </a:p>
      </dgm:t>
    </dgm:pt>
    <dgm:pt modelId="{A0F5D125-3B62-47AE-ADDB-E8A8B4266B75}" type="parTrans" cxnId="{3090C12C-92CB-4CF0-8222-8E0F5AD19790}">
      <dgm:prSet/>
      <dgm:spPr/>
      <dgm:t>
        <a:bodyPr/>
        <a:lstStyle/>
        <a:p>
          <a:endParaRPr lang="en-US" sz="2000"/>
        </a:p>
      </dgm:t>
    </dgm:pt>
    <dgm:pt modelId="{4587B1A8-7F19-4CD9-869A-ADECD7077378}" type="sibTrans" cxnId="{3090C12C-92CB-4CF0-8222-8E0F5AD19790}">
      <dgm:prSet/>
      <dgm:spPr/>
      <dgm:t>
        <a:bodyPr/>
        <a:lstStyle/>
        <a:p>
          <a:endParaRPr lang="en-US" sz="2000"/>
        </a:p>
      </dgm:t>
    </dgm:pt>
    <dgm:pt modelId="{F81CFECC-DB10-40D7-8C9B-904D6FF982DF}">
      <dgm:prSet custT="1"/>
      <dgm:spPr/>
      <dgm:t>
        <a:bodyPr/>
        <a:lstStyle/>
        <a:p>
          <a:r>
            <a:rPr lang="en-US" sz="2000"/>
            <a:t>Increase in GDP, industrialization, and job creation.</a:t>
          </a:r>
        </a:p>
      </dgm:t>
    </dgm:pt>
    <dgm:pt modelId="{A68411D9-8382-458C-B5EA-D3306342F584}" type="parTrans" cxnId="{D675C19B-9C7B-4FE9-9AFA-93D27A5F01A9}">
      <dgm:prSet/>
      <dgm:spPr/>
      <dgm:t>
        <a:bodyPr/>
        <a:lstStyle/>
        <a:p>
          <a:endParaRPr lang="en-US" sz="2000"/>
        </a:p>
      </dgm:t>
    </dgm:pt>
    <dgm:pt modelId="{C438211B-3A72-423F-8060-E207DEDB5187}" type="sibTrans" cxnId="{D675C19B-9C7B-4FE9-9AFA-93D27A5F01A9}">
      <dgm:prSet/>
      <dgm:spPr/>
      <dgm:t>
        <a:bodyPr/>
        <a:lstStyle/>
        <a:p>
          <a:endParaRPr lang="en-US" sz="2000"/>
        </a:p>
      </dgm:t>
    </dgm:pt>
    <dgm:pt modelId="{079F5823-CAD0-4866-AB39-94767D342EE8}">
      <dgm:prSet custT="1"/>
      <dgm:spPr/>
      <dgm:t>
        <a:bodyPr/>
        <a:lstStyle/>
        <a:p>
          <a:r>
            <a:rPr lang="en-US" sz="2000" dirty="0"/>
            <a:t>Expansion of infrastructure (roads, power, ICT, etc.).</a:t>
          </a:r>
        </a:p>
      </dgm:t>
    </dgm:pt>
    <dgm:pt modelId="{489F9D07-240C-4E95-B11B-D7C566752E35}" type="parTrans" cxnId="{D1960ADF-EF7F-4693-A36F-C70292B14800}">
      <dgm:prSet/>
      <dgm:spPr/>
      <dgm:t>
        <a:bodyPr/>
        <a:lstStyle/>
        <a:p>
          <a:endParaRPr lang="en-US" sz="2000"/>
        </a:p>
      </dgm:t>
    </dgm:pt>
    <dgm:pt modelId="{FBBB7D74-69FF-4023-A7B3-3EE02C811200}" type="sibTrans" cxnId="{D1960ADF-EF7F-4693-A36F-C70292B14800}">
      <dgm:prSet/>
      <dgm:spPr/>
      <dgm:t>
        <a:bodyPr/>
        <a:lstStyle/>
        <a:p>
          <a:endParaRPr lang="en-US" sz="2000"/>
        </a:p>
      </dgm:t>
    </dgm:pt>
    <dgm:pt modelId="{A6F5188E-BFE9-487B-953A-7CC27EE11182}">
      <dgm:prSet custT="1"/>
      <dgm:spPr/>
      <dgm:t>
        <a:bodyPr/>
        <a:lstStyle/>
        <a:p>
          <a:pPr>
            <a:defRPr b="1"/>
          </a:pPr>
          <a:r>
            <a:rPr lang="en-US" sz="2000"/>
            <a:t>Human Capital Development</a:t>
          </a:r>
        </a:p>
      </dgm:t>
    </dgm:pt>
    <dgm:pt modelId="{0522409C-8727-4C3D-852E-0939FD736E04}" type="parTrans" cxnId="{CC6A0144-360C-4AD7-A633-C92489D46E33}">
      <dgm:prSet/>
      <dgm:spPr/>
      <dgm:t>
        <a:bodyPr/>
        <a:lstStyle/>
        <a:p>
          <a:endParaRPr lang="en-US" sz="2000"/>
        </a:p>
      </dgm:t>
    </dgm:pt>
    <dgm:pt modelId="{99FB3F6D-4CA3-45D8-A58C-64CE6D714A06}" type="sibTrans" cxnId="{CC6A0144-360C-4AD7-A633-C92489D46E33}">
      <dgm:prSet/>
      <dgm:spPr/>
      <dgm:t>
        <a:bodyPr/>
        <a:lstStyle/>
        <a:p>
          <a:endParaRPr lang="en-US" sz="2000"/>
        </a:p>
      </dgm:t>
    </dgm:pt>
    <dgm:pt modelId="{A5BB1584-C31B-44A4-B81C-E1F3EF8BDAD0}">
      <dgm:prSet custT="1"/>
      <dgm:spPr/>
      <dgm:t>
        <a:bodyPr/>
        <a:lstStyle/>
        <a:p>
          <a:r>
            <a:rPr lang="en-US" sz="2000"/>
            <a:t>Investment in education, healthcare, and skill acquisition.</a:t>
          </a:r>
        </a:p>
      </dgm:t>
    </dgm:pt>
    <dgm:pt modelId="{401478B1-E1BF-4DBB-B615-B7715BC7CC6A}" type="parTrans" cxnId="{07468929-FB1B-48E2-9889-90FC4966B006}">
      <dgm:prSet/>
      <dgm:spPr/>
      <dgm:t>
        <a:bodyPr/>
        <a:lstStyle/>
        <a:p>
          <a:endParaRPr lang="en-US" sz="2000"/>
        </a:p>
      </dgm:t>
    </dgm:pt>
    <dgm:pt modelId="{6CC5F840-BA2D-4E6B-8571-1F03B6AAC04F}" type="sibTrans" cxnId="{07468929-FB1B-48E2-9889-90FC4966B006}">
      <dgm:prSet/>
      <dgm:spPr/>
      <dgm:t>
        <a:bodyPr/>
        <a:lstStyle/>
        <a:p>
          <a:endParaRPr lang="en-US" sz="2000"/>
        </a:p>
      </dgm:t>
    </dgm:pt>
    <dgm:pt modelId="{2B540244-C07E-4234-8486-1F53A5FD9253}">
      <dgm:prSet custT="1"/>
      <dgm:spPr/>
      <dgm:t>
        <a:bodyPr/>
        <a:lstStyle/>
        <a:p>
          <a:r>
            <a:rPr lang="en-US" sz="2000"/>
            <a:t>Strong emphasis on science, technology, engineering, and mathematics (STEM).</a:t>
          </a:r>
        </a:p>
      </dgm:t>
    </dgm:pt>
    <dgm:pt modelId="{0FC63E1C-66AF-4827-897A-1CC7B2E2D290}" type="parTrans" cxnId="{C0DA966A-A6AC-4313-BE21-553FF94CF325}">
      <dgm:prSet/>
      <dgm:spPr/>
      <dgm:t>
        <a:bodyPr/>
        <a:lstStyle/>
        <a:p>
          <a:endParaRPr lang="en-US" sz="2000"/>
        </a:p>
      </dgm:t>
    </dgm:pt>
    <dgm:pt modelId="{390B56A0-E493-498F-BD80-7DB93B228133}" type="sibTrans" cxnId="{C0DA966A-A6AC-4313-BE21-553FF94CF325}">
      <dgm:prSet/>
      <dgm:spPr/>
      <dgm:t>
        <a:bodyPr/>
        <a:lstStyle/>
        <a:p>
          <a:endParaRPr lang="en-US" sz="2000"/>
        </a:p>
      </dgm:t>
    </dgm:pt>
    <dgm:pt modelId="{B5336F56-9E7F-4C28-A3E1-BA099FB0A01F}">
      <dgm:prSet custT="1"/>
      <dgm:spPr/>
      <dgm:t>
        <a:bodyPr/>
        <a:lstStyle/>
        <a:p>
          <a:pPr>
            <a:defRPr b="1"/>
          </a:pPr>
          <a:r>
            <a:rPr lang="en-US" sz="2000"/>
            <a:t>Technological Advancement</a:t>
          </a:r>
        </a:p>
      </dgm:t>
    </dgm:pt>
    <dgm:pt modelId="{9F948B64-D0F8-4267-850B-1F45F7F2B98C}" type="parTrans" cxnId="{09060001-D08C-40F5-A0B9-7D1A9B317E0C}">
      <dgm:prSet/>
      <dgm:spPr/>
      <dgm:t>
        <a:bodyPr/>
        <a:lstStyle/>
        <a:p>
          <a:endParaRPr lang="en-US" sz="2000"/>
        </a:p>
      </dgm:t>
    </dgm:pt>
    <dgm:pt modelId="{82549BB3-7681-484B-ABE5-99DBEE0B1ED4}" type="sibTrans" cxnId="{09060001-D08C-40F5-A0B9-7D1A9B317E0C}">
      <dgm:prSet/>
      <dgm:spPr/>
      <dgm:t>
        <a:bodyPr/>
        <a:lstStyle/>
        <a:p>
          <a:endParaRPr lang="en-US" sz="2000"/>
        </a:p>
      </dgm:t>
    </dgm:pt>
    <dgm:pt modelId="{1BDAF3EB-2F1F-4372-B5E3-960ED06484A7}">
      <dgm:prSet custT="1"/>
      <dgm:spPr/>
      <dgm:t>
        <a:bodyPr/>
        <a:lstStyle/>
        <a:p>
          <a:r>
            <a:rPr lang="en-US" sz="2000"/>
            <a:t>Innovation-driven growth.</a:t>
          </a:r>
        </a:p>
      </dgm:t>
    </dgm:pt>
    <dgm:pt modelId="{B7A3B5FD-0807-4153-9676-4BA1434E8CE5}" type="parTrans" cxnId="{49AE557C-6A7E-4835-96E1-2CC78BA9B3EC}">
      <dgm:prSet/>
      <dgm:spPr/>
      <dgm:t>
        <a:bodyPr/>
        <a:lstStyle/>
        <a:p>
          <a:endParaRPr lang="en-US" sz="2000"/>
        </a:p>
      </dgm:t>
    </dgm:pt>
    <dgm:pt modelId="{3B2BC9E5-5020-4B08-A977-EBE6D90C4640}" type="sibTrans" cxnId="{49AE557C-6A7E-4835-96E1-2CC78BA9B3EC}">
      <dgm:prSet/>
      <dgm:spPr/>
      <dgm:t>
        <a:bodyPr/>
        <a:lstStyle/>
        <a:p>
          <a:endParaRPr lang="en-US" sz="2000"/>
        </a:p>
      </dgm:t>
    </dgm:pt>
    <dgm:pt modelId="{56C12F03-1AE5-41C8-B27F-2ADEA1A51ED3}">
      <dgm:prSet custT="1"/>
      <dgm:spPr/>
      <dgm:t>
        <a:bodyPr/>
        <a:lstStyle/>
        <a:p>
          <a:r>
            <a:rPr lang="en-US" sz="2000"/>
            <a:t>Adoption of modern tools, digital transformation, and R&amp;D.</a:t>
          </a:r>
        </a:p>
      </dgm:t>
    </dgm:pt>
    <dgm:pt modelId="{B0874520-C629-4448-80B5-9FCF7E8A95D6}" type="parTrans" cxnId="{0B09E1E9-9643-490D-A0E0-793DC999F528}">
      <dgm:prSet/>
      <dgm:spPr/>
      <dgm:t>
        <a:bodyPr/>
        <a:lstStyle/>
        <a:p>
          <a:endParaRPr lang="en-US" sz="2000"/>
        </a:p>
      </dgm:t>
    </dgm:pt>
    <dgm:pt modelId="{EB098CD2-370D-41BC-A143-B746FF1DF1E5}" type="sibTrans" cxnId="{0B09E1E9-9643-490D-A0E0-793DC999F528}">
      <dgm:prSet/>
      <dgm:spPr/>
      <dgm:t>
        <a:bodyPr/>
        <a:lstStyle/>
        <a:p>
          <a:endParaRPr lang="en-US" sz="2000"/>
        </a:p>
      </dgm:t>
    </dgm:pt>
    <dgm:pt modelId="{1D6B3533-DE11-4E85-BFDC-18E789E7AC43}" type="pres">
      <dgm:prSet presAssocID="{B2CB5D59-EB5D-4690-91AE-71E1FC5740B9}" presName="root" presStyleCnt="0">
        <dgm:presLayoutVars>
          <dgm:dir/>
          <dgm:resizeHandles val="exact"/>
        </dgm:presLayoutVars>
      </dgm:prSet>
      <dgm:spPr/>
    </dgm:pt>
    <dgm:pt modelId="{066A30FE-D7C0-4EC2-B75E-AD4E8CFF24B7}" type="pres">
      <dgm:prSet presAssocID="{C5448F47-E0DF-4AF3-93FB-DC02BEDE1EB3}" presName="compNode" presStyleCnt="0"/>
      <dgm:spPr/>
    </dgm:pt>
    <dgm:pt modelId="{BAB60507-0F37-48B6-B154-595B1CC96F35}" type="pres">
      <dgm:prSet presAssocID="{C5448F47-E0DF-4AF3-93FB-DC02BEDE1EB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siness Growth"/>
        </a:ext>
      </dgm:extLst>
    </dgm:pt>
    <dgm:pt modelId="{D49DC943-B1FA-4136-B0FB-E8B42E3513B2}" type="pres">
      <dgm:prSet presAssocID="{C5448F47-E0DF-4AF3-93FB-DC02BEDE1EB3}" presName="iconSpace" presStyleCnt="0"/>
      <dgm:spPr/>
    </dgm:pt>
    <dgm:pt modelId="{7A6D1B74-2491-481D-BE51-F29F372D0DF3}" type="pres">
      <dgm:prSet presAssocID="{C5448F47-E0DF-4AF3-93FB-DC02BEDE1EB3}" presName="parTx" presStyleLbl="revTx" presStyleIdx="0" presStyleCnt="6">
        <dgm:presLayoutVars>
          <dgm:chMax val="0"/>
          <dgm:chPref val="0"/>
        </dgm:presLayoutVars>
      </dgm:prSet>
      <dgm:spPr/>
    </dgm:pt>
    <dgm:pt modelId="{8F7355BB-9BE4-42C3-A0C2-B0D408F35303}" type="pres">
      <dgm:prSet presAssocID="{C5448F47-E0DF-4AF3-93FB-DC02BEDE1EB3}" presName="txSpace" presStyleCnt="0"/>
      <dgm:spPr/>
    </dgm:pt>
    <dgm:pt modelId="{481C8CDA-4879-4F85-A08E-8F4A5E96F4FA}" type="pres">
      <dgm:prSet presAssocID="{C5448F47-E0DF-4AF3-93FB-DC02BEDE1EB3}" presName="desTx" presStyleLbl="revTx" presStyleIdx="1" presStyleCnt="6">
        <dgm:presLayoutVars/>
      </dgm:prSet>
      <dgm:spPr/>
    </dgm:pt>
    <dgm:pt modelId="{4B40D94B-5782-4701-9FCB-2259BAB84111}" type="pres">
      <dgm:prSet presAssocID="{4587B1A8-7F19-4CD9-869A-ADECD7077378}" presName="sibTrans" presStyleCnt="0"/>
      <dgm:spPr/>
    </dgm:pt>
    <dgm:pt modelId="{1CFB7899-9740-402E-AD2E-0EBCFA3BD5A3}" type="pres">
      <dgm:prSet presAssocID="{A6F5188E-BFE9-487B-953A-7CC27EE11182}" presName="compNode" presStyleCnt="0"/>
      <dgm:spPr/>
    </dgm:pt>
    <dgm:pt modelId="{C32FC8B7-6956-470C-BCCA-0DF0563300BB}" type="pres">
      <dgm:prSet presAssocID="{A6F5188E-BFE9-487B-953A-7CC27EE1118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stronaut"/>
        </a:ext>
      </dgm:extLst>
    </dgm:pt>
    <dgm:pt modelId="{7D63FE96-1023-4166-BC38-045D3169510E}" type="pres">
      <dgm:prSet presAssocID="{A6F5188E-BFE9-487B-953A-7CC27EE11182}" presName="iconSpace" presStyleCnt="0"/>
      <dgm:spPr/>
    </dgm:pt>
    <dgm:pt modelId="{942A0460-A02F-4BBF-84E1-5413662CCEC0}" type="pres">
      <dgm:prSet presAssocID="{A6F5188E-BFE9-487B-953A-7CC27EE11182}" presName="parTx" presStyleLbl="revTx" presStyleIdx="2" presStyleCnt="6">
        <dgm:presLayoutVars>
          <dgm:chMax val="0"/>
          <dgm:chPref val="0"/>
        </dgm:presLayoutVars>
      </dgm:prSet>
      <dgm:spPr/>
    </dgm:pt>
    <dgm:pt modelId="{8BA6EA48-16B2-49EC-A1EC-C3A697FD1BA1}" type="pres">
      <dgm:prSet presAssocID="{A6F5188E-BFE9-487B-953A-7CC27EE11182}" presName="txSpace" presStyleCnt="0"/>
      <dgm:spPr/>
    </dgm:pt>
    <dgm:pt modelId="{90B30D71-EB68-4DC5-9D3F-3EBDCD5BF4CB}" type="pres">
      <dgm:prSet presAssocID="{A6F5188E-BFE9-487B-953A-7CC27EE11182}" presName="desTx" presStyleLbl="revTx" presStyleIdx="3" presStyleCnt="6">
        <dgm:presLayoutVars/>
      </dgm:prSet>
      <dgm:spPr/>
    </dgm:pt>
    <dgm:pt modelId="{8EA06F72-F76D-4D22-A5DA-19A877760247}" type="pres">
      <dgm:prSet presAssocID="{99FB3F6D-4CA3-45D8-A58C-64CE6D714A06}" presName="sibTrans" presStyleCnt="0"/>
      <dgm:spPr/>
    </dgm:pt>
    <dgm:pt modelId="{CB973EE2-3182-4E58-A7F8-B0BF5BA3C2AF}" type="pres">
      <dgm:prSet presAssocID="{B5336F56-9E7F-4C28-A3E1-BA099FB0A01F}" presName="compNode" presStyleCnt="0"/>
      <dgm:spPr/>
    </dgm:pt>
    <dgm:pt modelId="{F343E180-D8D8-41DB-AF87-7006EB198A56}" type="pres">
      <dgm:prSet presAssocID="{B5336F56-9E7F-4C28-A3E1-BA099FB0A01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obot"/>
        </a:ext>
      </dgm:extLst>
    </dgm:pt>
    <dgm:pt modelId="{AA0C4DDB-1CC2-4DBD-9B29-27C63ED2B007}" type="pres">
      <dgm:prSet presAssocID="{B5336F56-9E7F-4C28-A3E1-BA099FB0A01F}" presName="iconSpace" presStyleCnt="0"/>
      <dgm:spPr/>
    </dgm:pt>
    <dgm:pt modelId="{2BF281F4-6715-411B-A78E-07F5D82CF58C}" type="pres">
      <dgm:prSet presAssocID="{B5336F56-9E7F-4C28-A3E1-BA099FB0A01F}" presName="parTx" presStyleLbl="revTx" presStyleIdx="4" presStyleCnt="6">
        <dgm:presLayoutVars>
          <dgm:chMax val="0"/>
          <dgm:chPref val="0"/>
        </dgm:presLayoutVars>
      </dgm:prSet>
      <dgm:spPr/>
    </dgm:pt>
    <dgm:pt modelId="{B87DDD36-2CCA-494E-939B-DFDAA04B7B4B}" type="pres">
      <dgm:prSet presAssocID="{B5336F56-9E7F-4C28-A3E1-BA099FB0A01F}" presName="txSpace" presStyleCnt="0"/>
      <dgm:spPr/>
    </dgm:pt>
    <dgm:pt modelId="{F4EAC4F6-58A0-458B-B64D-52F4304D3A6F}" type="pres">
      <dgm:prSet presAssocID="{B5336F56-9E7F-4C28-A3E1-BA099FB0A01F}" presName="desTx" presStyleLbl="revTx" presStyleIdx="5" presStyleCnt="6">
        <dgm:presLayoutVars/>
      </dgm:prSet>
      <dgm:spPr/>
    </dgm:pt>
  </dgm:ptLst>
  <dgm:cxnLst>
    <dgm:cxn modelId="{09060001-D08C-40F5-A0B9-7D1A9B317E0C}" srcId="{B2CB5D59-EB5D-4690-91AE-71E1FC5740B9}" destId="{B5336F56-9E7F-4C28-A3E1-BA099FB0A01F}" srcOrd="2" destOrd="0" parTransId="{9F948B64-D0F8-4267-850B-1F45F7F2B98C}" sibTransId="{82549BB3-7681-484B-ABE5-99DBEE0B1ED4}"/>
    <dgm:cxn modelId="{69814E28-F19E-41AA-B95D-4FF5535C5FF0}" type="presOf" srcId="{A5BB1584-C31B-44A4-B81C-E1F3EF8BDAD0}" destId="{90B30D71-EB68-4DC5-9D3F-3EBDCD5BF4CB}" srcOrd="0" destOrd="0" presId="urn:microsoft.com/office/officeart/2018/5/layout/CenteredIconLabelDescriptionList"/>
    <dgm:cxn modelId="{07468929-FB1B-48E2-9889-90FC4966B006}" srcId="{A6F5188E-BFE9-487B-953A-7CC27EE11182}" destId="{A5BB1584-C31B-44A4-B81C-E1F3EF8BDAD0}" srcOrd="0" destOrd="0" parTransId="{401478B1-E1BF-4DBB-B615-B7715BC7CC6A}" sibTransId="{6CC5F840-BA2D-4E6B-8571-1F03B6AAC04F}"/>
    <dgm:cxn modelId="{3090C12C-92CB-4CF0-8222-8E0F5AD19790}" srcId="{B2CB5D59-EB5D-4690-91AE-71E1FC5740B9}" destId="{C5448F47-E0DF-4AF3-93FB-DC02BEDE1EB3}" srcOrd="0" destOrd="0" parTransId="{A0F5D125-3B62-47AE-ADDB-E8A8B4266B75}" sibTransId="{4587B1A8-7F19-4CD9-869A-ADECD7077378}"/>
    <dgm:cxn modelId="{EA023939-7665-457F-B104-6FB40649FF37}" type="presOf" srcId="{56C12F03-1AE5-41C8-B27F-2ADEA1A51ED3}" destId="{F4EAC4F6-58A0-458B-B64D-52F4304D3A6F}" srcOrd="0" destOrd="1" presId="urn:microsoft.com/office/officeart/2018/5/layout/CenteredIconLabelDescriptionList"/>
    <dgm:cxn modelId="{75B86242-8E6E-4083-9183-1B13B53108F7}" type="presOf" srcId="{079F5823-CAD0-4866-AB39-94767D342EE8}" destId="{481C8CDA-4879-4F85-A08E-8F4A5E96F4FA}" srcOrd="0" destOrd="1" presId="urn:microsoft.com/office/officeart/2018/5/layout/CenteredIconLabelDescriptionList"/>
    <dgm:cxn modelId="{CC6A0144-360C-4AD7-A633-C92489D46E33}" srcId="{B2CB5D59-EB5D-4690-91AE-71E1FC5740B9}" destId="{A6F5188E-BFE9-487B-953A-7CC27EE11182}" srcOrd="1" destOrd="0" parTransId="{0522409C-8727-4C3D-852E-0939FD736E04}" sibTransId="{99FB3F6D-4CA3-45D8-A58C-64CE6D714A06}"/>
    <dgm:cxn modelId="{A4C70466-2CB4-49AA-AA75-8E34669CAA80}" type="presOf" srcId="{2B540244-C07E-4234-8486-1F53A5FD9253}" destId="{90B30D71-EB68-4DC5-9D3F-3EBDCD5BF4CB}" srcOrd="0" destOrd="1" presId="urn:microsoft.com/office/officeart/2018/5/layout/CenteredIconLabelDescriptionList"/>
    <dgm:cxn modelId="{D6A05C68-7681-4ADA-AB9B-964CFFCFBEB3}" type="presOf" srcId="{F81CFECC-DB10-40D7-8C9B-904D6FF982DF}" destId="{481C8CDA-4879-4F85-A08E-8F4A5E96F4FA}" srcOrd="0" destOrd="0" presId="urn:microsoft.com/office/officeart/2018/5/layout/CenteredIconLabelDescriptionList"/>
    <dgm:cxn modelId="{C0DA966A-A6AC-4313-BE21-553FF94CF325}" srcId="{A6F5188E-BFE9-487B-953A-7CC27EE11182}" destId="{2B540244-C07E-4234-8486-1F53A5FD9253}" srcOrd="1" destOrd="0" parTransId="{0FC63E1C-66AF-4827-897A-1CC7B2E2D290}" sibTransId="{390B56A0-E493-498F-BD80-7DB93B228133}"/>
    <dgm:cxn modelId="{49AE557C-6A7E-4835-96E1-2CC78BA9B3EC}" srcId="{B5336F56-9E7F-4C28-A3E1-BA099FB0A01F}" destId="{1BDAF3EB-2F1F-4372-B5E3-960ED06484A7}" srcOrd="0" destOrd="0" parTransId="{B7A3B5FD-0807-4153-9676-4BA1434E8CE5}" sibTransId="{3B2BC9E5-5020-4B08-A977-EBE6D90C4640}"/>
    <dgm:cxn modelId="{B132BF8A-2DB0-49EF-B570-EADC16729A7E}" type="presOf" srcId="{B5336F56-9E7F-4C28-A3E1-BA099FB0A01F}" destId="{2BF281F4-6715-411B-A78E-07F5D82CF58C}" srcOrd="0" destOrd="0" presId="urn:microsoft.com/office/officeart/2018/5/layout/CenteredIconLabelDescriptionList"/>
    <dgm:cxn modelId="{D675C19B-9C7B-4FE9-9AFA-93D27A5F01A9}" srcId="{C5448F47-E0DF-4AF3-93FB-DC02BEDE1EB3}" destId="{F81CFECC-DB10-40D7-8C9B-904D6FF982DF}" srcOrd="0" destOrd="0" parTransId="{A68411D9-8382-458C-B5EA-D3306342F584}" sibTransId="{C438211B-3A72-423F-8060-E207DEDB5187}"/>
    <dgm:cxn modelId="{54A962AC-F6EC-4326-A004-874C9207C535}" type="presOf" srcId="{C5448F47-E0DF-4AF3-93FB-DC02BEDE1EB3}" destId="{7A6D1B74-2491-481D-BE51-F29F372D0DF3}" srcOrd="0" destOrd="0" presId="urn:microsoft.com/office/officeart/2018/5/layout/CenteredIconLabelDescriptionList"/>
    <dgm:cxn modelId="{2A0711B0-6704-43FC-8213-8EF879A20925}" type="presOf" srcId="{A6F5188E-BFE9-487B-953A-7CC27EE11182}" destId="{942A0460-A02F-4BBF-84E1-5413662CCEC0}" srcOrd="0" destOrd="0" presId="urn:microsoft.com/office/officeart/2018/5/layout/CenteredIconLabelDescriptionList"/>
    <dgm:cxn modelId="{6F95BDC7-97B2-4E10-B44A-C85DD4064002}" type="presOf" srcId="{1BDAF3EB-2F1F-4372-B5E3-960ED06484A7}" destId="{F4EAC4F6-58A0-458B-B64D-52F4304D3A6F}" srcOrd="0" destOrd="0" presId="urn:microsoft.com/office/officeart/2018/5/layout/CenteredIconLabelDescriptionList"/>
    <dgm:cxn modelId="{D1960ADF-EF7F-4693-A36F-C70292B14800}" srcId="{C5448F47-E0DF-4AF3-93FB-DC02BEDE1EB3}" destId="{079F5823-CAD0-4866-AB39-94767D342EE8}" srcOrd="1" destOrd="0" parTransId="{489F9D07-240C-4E95-B11B-D7C566752E35}" sibTransId="{FBBB7D74-69FF-4023-A7B3-3EE02C811200}"/>
    <dgm:cxn modelId="{0B09E1E9-9643-490D-A0E0-793DC999F528}" srcId="{B5336F56-9E7F-4C28-A3E1-BA099FB0A01F}" destId="{56C12F03-1AE5-41C8-B27F-2ADEA1A51ED3}" srcOrd="1" destOrd="0" parTransId="{B0874520-C629-4448-80B5-9FCF7E8A95D6}" sibTransId="{EB098CD2-370D-41BC-A143-B746FF1DF1E5}"/>
    <dgm:cxn modelId="{6FA5F5F6-6F13-422D-A2EC-D81587A7104D}" type="presOf" srcId="{B2CB5D59-EB5D-4690-91AE-71E1FC5740B9}" destId="{1D6B3533-DE11-4E85-BFDC-18E789E7AC43}" srcOrd="0" destOrd="0" presId="urn:microsoft.com/office/officeart/2018/5/layout/CenteredIconLabelDescriptionList"/>
    <dgm:cxn modelId="{0284C2E9-2618-478B-B208-B496ACD85160}" type="presParOf" srcId="{1D6B3533-DE11-4E85-BFDC-18E789E7AC43}" destId="{066A30FE-D7C0-4EC2-B75E-AD4E8CFF24B7}" srcOrd="0" destOrd="0" presId="urn:microsoft.com/office/officeart/2018/5/layout/CenteredIconLabelDescriptionList"/>
    <dgm:cxn modelId="{46F2D83D-031A-4310-A34D-83167EDD6FEF}" type="presParOf" srcId="{066A30FE-D7C0-4EC2-B75E-AD4E8CFF24B7}" destId="{BAB60507-0F37-48B6-B154-595B1CC96F35}" srcOrd="0" destOrd="0" presId="urn:microsoft.com/office/officeart/2018/5/layout/CenteredIconLabelDescriptionList"/>
    <dgm:cxn modelId="{9184EDBD-F634-4E25-ACD2-9E5BE90743A3}" type="presParOf" srcId="{066A30FE-D7C0-4EC2-B75E-AD4E8CFF24B7}" destId="{D49DC943-B1FA-4136-B0FB-E8B42E3513B2}" srcOrd="1" destOrd="0" presId="urn:microsoft.com/office/officeart/2018/5/layout/CenteredIconLabelDescriptionList"/>
    <dgm:cxn modelId="{638F289D-9E2F-4E63-9ED4-66994F73E3DD}" type="presParOf" srcId="{066A30FE-D7C0-4EC2-B75E-AD4E8CFF24B7}" destId="{7A6D1B74-2491-481D-BE51-F29F372D0DF3}" srcOrd="2" destOrd="0" presId="urn:microsoft.com/office/officeart/2018/5/layout/CenteredIconLabelDescriptionList"/>
    <dgm:cxn modelId="{25730610-613E-43CC-9005-48CA9BD939A8}" type="presParOf" srcId="{066A30FE-D7C0-4EC2-B75E-AD4E8CFF24B7}" destId="{8F7355BB-9BE4-42C3-A0C2-B0D408F35303}" srcOrd="3" destOrd="0" presId="urn:microsoft.com/office/officeart/2018/5/layout/CenteredIconLabelDescriptionList"/>
    <dgm:cxn modelId="{499C18AD-8BA9-4790-88B5-84CCE51E2672}" type="presParOf" srcId="{066A30FE-D7C0-4EC2-B75E-AD4E8CFF24B7}" destId="{481C8CDA-4879-4F85-A08E-8F4A5E96F4FA}" srcOrd="4" destOrd="0" presId="urn:microsoft.com/office/officeart/2018/5/layout/CenteredIconLabelDescriptionList"/>
    <dgm:cxn modelId="{86CD0CCD-B7E5-4483-95F8-4A239B1A8F31}" type="presParOf" srcId="{1D6B3533-DE11-4E85-BFDC-18E789E7AC43}" destId="{4B40D94B-5782-4701-9FCB-2259BAB84111}" srcOrd="1" destOrd="0" presId="urn:microsoft.com/office/officeart/2018/5/layout/CenteredIconLabelDescriptionList"/>
    <dgm:cxn modelId="{B46E0B4F-6CE3-446B-AF9F-3B10ACFF7340}" type="presParOf" srcId="{1D6B3533-DE11-4E85-BFDC-18E789E7AC43}" destId="{1CFB7899-9740-402E-AD2E-0EBCFA3BD5A3}" srcOrd="2" destOrd="0" presId="urn:microsoft.com/office/officeart/2018/5/layout/CenteredIconLabelDescriptionList"/>
    <dgm:cxn modelId="{C919AE7A-7220-4EFF-BAD0-606875C08E7A}" type="presParOf" srcId="{1CFB7899-9740-402E-AD2E-0EBCFA3BD5A3}" destId="{C32FC8B7-6956-470C-BCCA-0DF0563300BB}" srcOrd="0" destOrd="0" presId="urn:microsoft.com/office/officeart/2018/5/layout/CenteredIconLabelDescriptionList"/>
    <dgm:cxn modelId="{59915FC1-4F8B-465F-81A7-E228FA4047FC}" type="presParOf" srcId="{1CFB7899-9740-402E-AD2E-0EBCFA3BD5A3}" destId="{7D63FE96-1023-4166-BC38-045D3169510E}" srcOrd="1" destOrd="0" presId="urn:microsoft.com/office/officeart/2018/5/layout/CenteredIconLabelDescriptionList"/>
    <dgm:cxn modelId="{FF827409-BFC6-4378-A92D-2D6ECF310E73}" type="presParOf" srcId="{1CFB7899-9740-402E-AD2E-0EBCFA3BD5A3}" destId="{942A0460-A02F-4BBF-84E1-5413662CCEC0}" srcOrd="2" destOrd="0" presId="urn:microsoft.com/office/officeart/2018/5/layout/CenteredIconLabelDescriptionList"/>
    <dgm:cxn modelId="{E8FA1271-E44E-4993-8598-1F055B76C80B}" type="presParOf" srcId="{1CFB7899-9740-402E-AD2E-0EBCFA3BD5A3}" destId="{8BA6EA48-16B2-49EC-A1EC-C3A697FD1BA1}" srcOrd="3" destOrd="0" presId="urn:microsoft.com/office/officeart/2018/5/layout/CenteredIconLabelDescriptionList"/>
    <dgm:cxn modelId="{57434536-3E43-4F01-BA69-B20230FAD8E0}" type="presParOf" srcId="{1CFB7899-9740-402E-AD2E-0EBCFA3BD5A3}" destId="{90B30D71-EB68-4DC5-9D3F-3EBDCD5BF4CB}" srcOrd="4" destOrd="0" presId="urn:microsoft.com/office/officeart/2018/5/layout/CenteredIconLabelDescriptionList"/>
    <dgm:cxn modelId="{7D5BFB2A-F9A3-4926-A814-3624087BE629}" type="presParOf" srcId="{1D6B3533-DE11-4E85-BFDC-18E789E7AC43}" destId="{8EA06F72-F76D-4D22-A5DA-19A877760247}" srcOrd="3" destOrd="0" presId="urn:microsoft.com/office/officeart/2018/5/layout/CenteredIconLabelDescriptionList"/>
    <dgm:cxn modelId="{B93F8B4C-9E94-42D2-846B-B8255C849C27}" type="presParOf" srcId="{1D6B3533-DE11-4E85-BFDC-18E789E7AC43}" destId="{CB973EE2-3182-4E58-A7F8-B0BF5BA3C2AF}" srcOrd="4" destOrd="0" presId="urn:microsoft.com/office/officeart/2018/5/layout/CenteredIconLabelDescriptionList"/>
    <dgm:cxn modelId="{B607AE9C-17A6-4423-A2F5-2AB4A690C55F}" type="presParOf" srcId="{CB973EE2-3182-4E58-A7F8-B0BF5BA3C2AF}" destId="{F343E180-D8D8-41DB-AF87-7006EB198A56}" srcOrd="0" destOrd="0" presId="urn:microsoft.com/office/officeart/2018/5/layout/CenteredIconLabelDescriptionList"/>
    <dgm:cxn modelId="{6123E986-5E29-4223-A478-9196272F932D}" type="presParOf" srcId="{CB973EE2-3182-4E58-A7F8-B0BF5BA3C2AF}" destId="{AA0C4DDB-1CC2-4DBD-9B29-27C63ED2B007}" srcOrd="1" destOrd="0" presId="urn:microsoft.com/office/officeart/2018/5/layout/CenteredIconLabelDescriptionList"/>
    <dgm:cxn modelId="{A04E68EF-A633-426B-B8B5-4276EE30FEFF}" type="presParOf" srcId="{CB973EE2-3182-4E58-A7F8-B0BF5BA3C2AF}" destId="{2BF281F4-6715-411B-A78E-07F5D82CF58C}" srcOrd="2" destOrd="0" presId="urn:microsoft.com/office/officeart/2018/5/layout/CenteredIconLabelDescriptionList"/>
    <dgm:cxn modelId="{ADE1C4FB-93DD-420E-8622-21CA3FF00571}" type="presParOf" srcId="{CB973EE2-3182-4E58-A7F8-B0BF5BA3C2AF}" destId="{B87DDD36-2CCA-494E-939B-DFDAA04B7B4B}" srcOrd="3" destOrd="0" presId="urn:microsoft.com/office/officeart/2018/5/layout/CenteredIconLabelDescriptionList"/>
    <dgm:cxn modelId="{FCC78B0B-9CE2-44A9-93F3-9767F21C38CA}" type="presParOf" srcId="{CB973EE2-3182-4E58-A7F8-B0BF5BA3C2AF}" destId="{F4EAC4F6-58A0-458B-B64D-52F4304D3A6F}"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90F2C74-0D46-4C8A-B6A9-D44B59685E8F}"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9CABD9A-97A1-4F59-B6EA-3068D00E5990}">
      <dgm:prSet custT="1"/>
      <dgm:spPr/>
      <dgm:t>
        <a:bodyPr/>
        <a:lstStyle/>
        <a:p>
          <a:r>
            <a:rPr lang="en-US" sz="1800" dirty="0"/>
            <a:t>Curriculum Reform Policy: National frameworks must mandate curricula that emphasize inquiry-based and interdisciplinary learning. </a:t>
          </a:r>
        </a:p>
      </dgm:t>
    </dgm:pt>
    <dgm:pt modelId="{9147EEA2-0D0A-42F7-8B0B-993D31FB9A40}" type="parTrans" cxnId="{6FA7C425-5029-4E46-AAC4-ACF46FD7299A}">
      <dgm:prSet/>
      <dgm:spPr/>
      <dgm:t>
        <a:bodyPr/>
        <a:lstStyle/>
        <a:p>
          <a:endParaRPr lang="en-US"/>
        </a:p>
      </dgm:t>
    </dgm:pt>
    <dgm:pt modelId="{A6AD3F9D-6E96-4205-973C-E6E5A72587A2}" type="sibTrans" cxnId="{6FA7C425-5029-4E46-AAC4-ACF46FD7299A}">
      <dgm:prSet/>
      <dgm:spPr/>
      <dgm:t>
        <a:bodyPr/>
        <a:lstStyle/>
        <a:p>
          <a:endParaRPr lang="en-US"/>
        </a:p>
      </dgm:t>
    </dgm:pt>
    <dgm:pt modelId="{40A44122-66AA-4BEA-AB14-E27C10531A02}">
      <dgm:prSet custT="1"/>
      <dgm:spPr/>
      <dgm:t>
        <a:bodyPr/>
        <a:lstStyle/>
        <a:p>
          <a:r>
            <a:rPr lang="en-US" sz="1800" dirty="0"/>
            <a:t>Assessment Reform: Our assessment systems must evolve to evaluate not just memory, but problem-solving ability, collaborative innovation, and scientific reasoning.</a:t>
          </a:r>
        </a:p>
      </dgm:t>
    </dgm:pt>
    <dgm:pt modelId="{468A6739-32D6-450C-9844-5DC69B119050}" type="parTrans" cxnId="{7E2A8256-8D39-4F72-BB74-0FA72F366179}">
      <dgm:prSet/>
      <dgm:spPr/>
      <dgm:t>
        <a:bodyPr/>
        <a:lstStyle/>
        <a:p>
          <a:endParaRPr lang="en-US"/>
        </a:p>
      </dgm:t>
    </dgm:pt>
    <dgm:pt modelId="{EB41F2A9-DA81-4682-AF68-8A8F73513443}" type="sibTrans" cxnId="{7E2A8256-8D39-4F72-BB74-0FA72F366179}">
      <dgm:prSet/>
      <dgm:spPr/>
      <dgm:t>
        <a:bodyPr/>
        <a:lstStyle/>
        <a:p>
          <a:endParaRPr lang="en-US"/>
        </a:p>
      </dgm:t>
    </dgm:pt>
    <dgm:pt modelId="{EADD1F4E-C132-43C2-A127-9D20FC625E5B}">
      <dgm:prSet custT="1"/>
      <dgm:spPr/>
      <dgm:t>
        <a:bodyPr/>
        <a:lstStyle/>
        <a:p>
          <a:r>
            <a:rPr lang="en-US" sz="1800" dirty="0"/>
            <a:t>Research-Policy Linkage: Academic research in education must inform policymaking, and vice versa. </a:t>
          </a:r>
        </a:p>
      </dgm:t>
    </dgm:pt>
    <dgm:pt modelId="{468AE4B6-9B71-4B9C-87EE-131700A2DDD6}" type="parTrans" cxnId="{92CC9758-0C53-49F7-899D-9C6CAA5A5BBC}">
      <dgm:prSet/>
      <dgm:spPr/>
      <dgm:t>
        <a:bodyPr/>
        <a:lstStyle/>
        <a:p>
          <a:endParaRPr lang="en-US"/>
        </a:p>
      </dgm:t>
    </dgm:pt>
    <dgm:pt modelId="{5EA9DB96-2B00-41D7-8A5E-663BB2B0C283}" type="sibTrans" cxnId="{92CC9758-0C53-49F7-899D-9C6CAA5A5BBC}">
      <dgm:prSet/>
      <dgm:spPr/>
      <dgm:t>
        <a:bodyPr/>
        <a:lstStyle/>
        <a:p>
          <a:endParaRPr lang="en-US"/>
        </a:p>
      </dgm:t>
    </dgm:pt>
    <dgm:pt modelId="{12FEF130-22A4-4E41-87B1-E25B5376DBB6}">
      <dgm:prSet custT="1"/>
      <dgm:spPr/>
      <dgm:t>
        <a:bodyPr/>
        <a:lstStyle/>
        <a:p>
          <a:r>
            <a:rPr lang="en-US" sz="1800" dirty="0"/>
            <a:t>Industry and Community Engagement: Policies must encourage partnerships between schools, universities, and industry, enabling students to work on real-life problems with tangible stakes</a:t>
          </a:r>
          <a:r>
            <a:rPr lang="en-US" sz="1700" dirty="0"/>
            <a:t>.</a:t>
          </a:r>
        </a:p>
      </dgm:t>
    </dgm:pt>
    <dgm:pt modelId="{871FA940-0A88-43EF-8014-6F76A911B728}" type="parTrans" cxnId="{AFDDA473-8B5B-4895-AE99-CCA0FA466765}">
      <dgm:prSet/>
      <dgm:spPr/>
      <dgm:t>
        <a:bodyPr/>
        <a:lstStyle/>
        <a:p>
          <a:endParaRPr lang="en-US"/>
        </a:p>
      </dgm:t>
    </dgm:pt>
    <dgm:pt modelId="{87FC798E-7CC2-4487-8C70-4BED67CBC02E}" type="sibTrans" cxnId="{AFDDA473-8B5B-4895-AE99-CCA0FA466765}">
      <dgm:prSet/>
      <dgm:spPr/>
      <dgm:t>
        <a:bodyPr/>
        <a:lstStyle/>
        <a:p>
          <a:endParaRPr lang="en-US"/>
        </a:p>
      </dgm:t>
    </dgm:pt>
    <dgm:pt modelId="{F461EBF8-5A99-4835-A32E-8C68559508D4}">
      <dgm:prSet custT="1"/>
      <dgm:spPr/>
      <dgm:t>
        <a:bodyPr/>
        <a:lstStyle/>
        <a:p>
          <a:r>
            <a:rPr lang="en-US" sz="1800" dirty="0"/>
            <a:t>Teacher Training and Certification: Policies must invest in teacher education that emphasizes facilitation over lecturing, and problem-based methods</a:t>
          </a:r>
          <a:r>
            <a:rPr lang="en-US" sz="1400" dirty="0"/>
            <a:t>.</a:t>
          </a:r>
        </a:p>
      </dgm:t>
    </dgm:pt>
    <dgm:pt modelId="{9ABD7187-E4CE-4E35-BFFC-B8983FC3A78D}" type="sibTrans" cxnId="{2996A319-2229-4183-ADDE-F978F6157E71}">
      <dgm:prSet/>
      <dgm:spPr/>
      <dgm:t>
        <a:bodyPr/>
        <a:lstStyle/>
        <a:p>
          <a:endParaRPr lang="en-US"/>
        </a:p>
      </dgm:t>
    </dgm:pt>
    <dgm:pt modelId="{BF753EAE-5878-49BA-8ED3-401C6CFD16A5}" type="parTrans" cxnId="{2996A319-2229-4183-ADDE-F978F6157E71}">
      <dgm:prSet/>
      <dgm:spPr/>
      <dgm:t>
        <a:bodyPr/>
        <a:lstStyle/>
        <a:p>
          <a:endParaRPr lang="en-US"/>
        </a:p>
      </dgm:t>
    </dgm:pt>
    <dgm:pt modelId="{4A95168B-C35C-4D29-8263-B3598CAA7553}" type="pres">
      <dgm:prSet presAssocID="{690F2C74-0D46-4C8A-B6A9-D44B59685E8F}" presName="root" presStyleCnt="0">
        <dgm:presLayoutVars>
          <dgm:dir/>
          <dgm:resizeHandles val="exact"/>
        </dgm:presLayoutVars>
      </dgm:prSet>
      <dgm:spPr/>
    </dgm:pt>
    <dgm:pt modelId="{191871CE-3788-48FE-AC86-98911764D2C3}" type="pres">
      <dgm:prSet presAssocID="{B9CABD9A-97A1-4F59-B6EA-3068D00E5990}" presName="compNode" presStyleCnt="0"/>
      <dgm:spPr/>
    </dgm:pt>
    <dgm:pt modelId="{AC041F00-0D37-4EA2-86ED-EF96A777FCF2}" type="pres">
      <dgm:prSet presAssocID="{B9CABD9A-97A1-4F59-B6EA-3068D00E599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235CD9E8-CF02-47B8-A0CE-3CE991E90CB8}" type="pres">
      <dgm:prSet presAssocID="{B9CABD9A-97A1-4F59-B6EA-3068D00E5990}" presName="spaceRect" presStyleCnt="0"/>
      <dgm:spPr/>
    </dgm:pt>
    <dgm:pt modelId="{FBE242B9-AFA1-4A5A-9641-9E796BE094A0}" type="pres">
      <dgm:prSet presAssocID="{B9CABD9A-97A1-4F59-B6EA-3068D00E5990}" presName="textRect" presStyleLbl="revTx" presStyleIdx="0" presStyleCnt="5" custLinFactNeighborY="-12945">
        <dgm:presLayoutVars>
          <dgm:chMax val="1"/>
          <dgm:chPref val="1"/>
        </dgm:presLayoutVars>
      </dgm:prSet>
      <dgm:spPr/>
    </dgm:pt>
    <dgm:pt modelId="{A2092FE9-9E22-4800-9382-EE8D8163975D}" type="pres">
      <dgm:prSet presAssocID="{A6AD3F9D-6E96-4205-973C-E6E5A72587A2}" presName="sibTrans" presStyleCnt="0"/>
      <dgm:spPr/>
    </dgm:pt>
    <dgm:pt modelId="{F2D3632C-729A-491B-908C-8124415F973B}" type="pres">
      <dgm:prSet presAssocID="{F461EBF8-5A99-4835-A32E-8C68559508D4}" presName="compNode" presStyleCnt="0"/>
      <dgm:spPr/>
    </dgm:pt>
    <dgm:pt modelId="{01A4940F-2963-4943-8B17-6FA5E62F0DA3}" type="pres">
      <dgm:prSet presAssocID="{F461EBF8-5A99-4835-A32E-8C68559508D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54EB191C-72FF-486F-A2D0-DEDF67FF1D67}" type="pres">
      <dgm:prSet presAssocID="{F461EBF8-5A99-4835-A32E-8C68559508D4}" presName="spaceRect" presStyleCnt="0"/>
      <dgm:spPr/>
    </dgm:pt>
    <dgm:pt modelId="{4D71F0EC-3AC0-4C26-9ACC-F44C09F3D6C2}" type="pres">
      <dgm:prSet presAssocID="{F461EBF8-5A99-4835-A32E-8C68559508D4}" presName="textRect" presStyleLbl="revTx" presStyleIdx="1" presStyleCnt="5" custLinFactNeighborY="-14122">
        <dgm:presLayoutVars>
          <dgm:chMax val="1"/>
          <dgm:chPref val="1"/>
        </dgm:presLayoutVars>
      </dgm:prSet>
      <dgm:spPr/>
    </dgm:pt>
    <dgm:pt modelId="{E7FEE6E8-A55C-45A3-88C2-6782355E0E5D}" type="pres">
      <dgm:prSet presAssocID="{9ABD7187-E4CE-4E35-BFFC-B8983FC3A78D}" presName="sibTrans" presStyleCnt="0"/>
      <dgm:spPr/>
    </dgm:pt>
    <dgm:pt modelId="{FABF4A5D-16F7-4047-BB38-F7B7177C28D4}" type="pres">
      <dgm:prSet presAssocID="{40A44122-66AA-4BEA-AB14-E27C10531A02}" presName="compNode" presStyleCnt="0"/>
      <dgm:spPr/>
    </dgm:pt>
    <dgm:pt modelId="{ED561969-7F0C-4B9B-8C3B-E24A1010D668}" type="pres">
      <dgm:prSet presAssocID="{40A44122-66AA-4BEA-AB14-E27C10531A0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EBE31426-88DB-46DB-82F6-744B7B177347}" type="pres">
      <dgm:prSet presAssocID="{40A44122-66AA-4BEA-AB14-E27C10531A02}" presName="spaceRect" presStyleCnt="0"/>
      <dgm:spPr/>
    </dgm:pt>
    <dgm:pt modelId="{BB6B74D4-E15D-4D98-8BCF-C06927125A70}" type="pres">
      <dgm:prSet presAssocID="{40A44122-66AA-4BEA-AB14-E27C10531A02}" presName="textRect" presStyleLbl="revTx" presStyleIdx="2" presStyleCnt="5" custLinFactNeighborX="-139" custLinFactNeighborY="-12553">
        <dgm:presLayoutVars>
          <dgm:chMax val="1"/>
          <dgm:chPref val="1"/>
        </dgm:presLayoutVars>
      </dgm:prSet>
      <dgm:spPr/>
    </dgm:pt>
    <dgm:pt modelId="{71B8B520-ECB3-45AD-91AE-2A669E76F776}" type="pres">
      <dgm:prSet presAssocID="{EB41F2A9-DA81-4682-AF68-8A8F73513443}" presName="sibTrans" presStyleCnt="0"/>
      <dgm:spPr/>
    </dgm:pt>
    <dgm:pt modelId="{FFBFDD66-087F-4771-BBD9-A309BE99A458}" type="pres">
      <dgm:prSet presAssocID="{EADD1F4E-C132-43C2-A127-9D20FC625E5B}" presName="compNode" presStyleCnt="0"/>
      <dgm:spPr/>
    </dgm:pt>
    <dgm:pt modelId="{360EEC1F-0E82-4F39-B1A3-93FABC3F816D}" type="pres">
      <dgm:prSet presAssocID="{EADD1F4E-C132-43C2-A127-9D20FC625E5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nk"/>
        </a:ext>
      </dgm:extLst>
    </dgm:pt>
    <dgm:pt modelId="{A1B81F33-4B15-40C1-9871-809DA08DA08B}" type="pres">
      <dgm:prSet presAssocID="{EADD1F4E-C132-43C2-A127-9D20FC625E5B}" presName="spaceRect" presStyleCnt="0"/>
      <dgm:spPr/>
    </dgm:pt>
    <dgm:pt modelId="{999BC8D1-A99D-48D5-9822-D6DF8BD07B76}" type="pres">
      <dgm:prSet presAssocID="{EADD1F4E-C132-43C2-A127-9D20FC625E5B}" presName="textRect" presStyleLbl="revTx" presStyleIdx="3" presStyleCnt="5" custLinFactNeighborX="-2709" custLinFactNeighborY="-11768">
        <dgm:presLayoutVars>
          <dgm:chMax val="1"/>
          <dgm:chPref val="1"/>
        </dgm:presLayoutVars>
      </dgm:prSet>
      <dgm:spPr/>
    </dgm:pt>
    <dgm:pt modelId="{FAB86D06-E1DC-4325-86B7-3D59E476DB31}" type="pres">
      <dgm:prSet presAssocID="{5EA9DB96-2B00-41D7-8A5E-663BB2B0C283}" presName="sibTrans" presStyleCnt="0"/>
      <dgm:spPr/>
    </dgm:pt>
    <dgm:pt modelId="{C3A3B1D5-92EF-4DCD-AFEF-78DDC861AC39}" type="pres">
      <dgm:prSet presAssocID="{12FEF130-22A4-4E41-87B1-E25B5376DBB6}" presName="compNode" presStyleCnt="0"/>
      <dgm:spPr/>
    </dgm:pt>
    <dgm:pt modelId="{B910C981-2E67-465E-933F-8DFAD8F0D549}" type="pres">
      <dgm:prSet presAssocID="{12FEF130-22A4-4E41-87B1-E25B5376DBB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choolhouse"/>
        </a:ext>
      </dgm:extLst>
    </dgm:pt>
    <dgm:pt modelId="{624A2787-90AA-456F-9B56-2709731828AD}" type="pres">
      <dgm:prSet presAssocID="{12FEF130-22A4-4E41-87B1-E25B5376DBB6}" presName="spaceRect" presStyleCnt="0"/>
      <dgm:spPr/>
    </dgm:pt>
    <dgm:pt modelId="{AD937E94-A86D-48FD-8BA0-2BF58F61559E}" type="pres">
      <dgm:prSet presAssocID="{12FEF130-22A4-4E41-87B1-E25B5376DBB6}" presName="textRect" presStyleLbl="revTx" presStyleIdx="4" presStyleCnt="5" custLinFactNeighborX="-4696" custLinFactNeighborY="-11768">
        <dgm:presLayoutVars>
          <dgm:chMax val="1"/>
          <dgm:chPref val="1"/>
        </dgm:presLayoutVars>
      </dgm:prSet>
      <dgm:spPr/>
    </dgm:pt>
  </dgm:ptLst>
  <dgm:cxnLst>
    <dgm:cxn modelId="{7DAAFB15-4C1D-4FFA-B48D-616FDD64BFB6}" type="presOf" srcId="{F461EBF8-5A99-4835-A32E-8C68559508D4}" destId="{4D71F0EC-3AC0-4C26-9ACC-F44C09F3D6C2}" srcOrd="0" destOrd="0" presId="urn:microsoft.com/office/officeart/2018/2/layout/IconLabelList"/>
    <dgm:cxn modelId="{2996A319-2229-4183-ADDE-F978F6157E71}" srcId="{690F2C74-0D46-4C8A-B6A9-D44B59685E8F}" destId="{F461EBF8-5A99-4835-A32E-8C68559508D4}" srcOrd="1" destOrd="0" parTransId="{BF753EAE-5878-49BA-8ED3-401C6CFD16A5}" sibTransId="{9ABD7187-E4CE-4E35-BFFC-B8983FC3A78D}"/>
    <dgm:cxn modelId="{2A41CF1A-58A3-4EF7-AFC0-22C6F04B3592}" type="presOf" srcId="{40A44122-66AA-4BEA-AB14-E27C10531A02}" destId="{BB6B74D4-E15D-4D98-8BCF-C06927125A70}" srcOrd="0" destOrd="0" presId="urn:microsoft.com/office/officeart/2018/2/layout/IconLabelList"/>
    <dgm:cxn modelId="{9264291F-63F3-444C-95A8-97125B6DA66B}" type="presOf" srcId="{B9CABD9A-97A1-4F59-B6EA-3068D00E5990}" destId="{FBE242B9-AFA1-4A5A-9641-9E796BE094A0}" srcOrd="0" destOrd="0" presId="urn:microsoft.com/office/officeart/2018/2/layout/IconLabelList"/>
    <dgm:cxn modelId="{6FA7C425-5029-4E46-AAC4-ACF46FD7299A}" srcId="{690F2C74-0D46-4C8A-B6A9-D44B59685E8F}" destId="{B9CABD9A-97A1-4F59-B6EA-3068D00E5990}" srcOrd="0" destOrd="0" parTransId="{9147EEA2-0D0A-42F7-8B0B-993D31FB9A40}" sibTransId="{A6AD3F9D-6E96-4205-973C-E6E5A72587A2}"/>
    <dgm:cxn modelId="{DA6A9162-DB9C-4184-959C-AFDA5108397B}" type="presOf" srcId="{EADD1F4E-C132-43C2-A127-9D20FC625E5B}" destId="{999BC8D1-A99D-48D5-9822-D6DF8BD07B76}" srcOrd="0" destOrd="0" presId="urn:microsoft.com/office/officeart/2018/2/layout/IconLabelList"/>
    <dgm:cxn modelId="{04417F6E-6959-4974-AAD9-28F57C877596}" type="presOf" srcId="{690F2C74-0D46-4C8A-B6A9-D44B59685E8F}" destId="{4A95168B-C35C-4D29-8263-B3598CAA7553}" srcOrd="0" destOrd="0" presId="urn:microsoft.com/office/officeart/2018/2/layout/IconLabelList"/>
    <dgm:cxn modelId="{AFDDA473-8B5B-4895-AE99-CCA0FA466765}" srcId="{690F2C74-0D46-4C8A-B6A9-D44B59685E8F}" destId="{12FEF130-22A4-4E41-87B1-E25B5376DBB6}" srcOrd="4" destOrd="0" parTransId="{871FA940-0A88-43EF-8014-6F76A911B728}" sibTransId="{87FC798E-7CC2-4487-8C70-4BED67CBC02E}"/>
    <dgm:cxn modelId="{7E2A8256-8D39-4F72-BB74-0FA72F366179}" srcId="{690F2C74-0D46-4C8A-B6A9-D44B59685E8F}" destId="{40A44122-66AA-4BEA-AB14-E27C10531A02}" srcOrd="2" destOrd="0" parTransId="{468A6739-32D6-450C-9844-5DC69B119050}" sibTransId="{EB41F2A9-DA81-4682-AF68-8A8F73513443}"/>
    <dgm:cxn modelId="{92CC9758-0C53-49F7-899D-9C6CAA5A5BBC}" srcId="{690F2C74-0D46-4C8A-B6A9-D44B59685E8F}" destId="{EADD1F4E-C132-43C2-A127-9D20FC625E5B}" srcOrd="3" destOrd="0" parTransId="{468AE4B6-9B71-4B9C-87EE-131700A2DDD6}" sibTransId="{5EA9DB96-2B00-41D7-8A5E-663BB2B0C283}"/>
    <dgm:cxn modelId="{3E344CB1-0EA2-4E54-A826-BA52205999F6}" type="presOf" srcId="{12FEF130-22A4-4E41-87B1-E25B5376DBB6}" destId="{AD937E94-A86D-48FD-8BA0-2BF58F61559E}" srcOrd="0" destOrd="0" presId="urn:microsoft.com/office/officeart/2018/2/layout/IconLabelList"/>
    <dgm:cxn modelId="{E9A981C2-A4C0-41E3-94A7-F867563F17CF}" type="presParOf" srcId="{4A95168B-C35C-4D29-8263-B3598CAA7553}" destId="{191871CE-3788-48FE-AC86-98911764D2C3}" srcOrd="0" destOrd="0" presId="urn:microsoft.com/office/officeart/2018/2/layout/IconLabelList"/>
    <dgm:cxn modelId="{0A9604EB-8EF1-4F75-BDC3-8E9188B18C98}" type="presParOf" srcId="{191871CE-3788-48FE-AC86-98911764D2C3}" destId="{AC041F00-0D37-4EA2-86ED-EF96A777FCF2}" srcOrd="0" destOrd="0" presId="urn:microsoft.com/office/officeart/2018/2/layout/IconLabelList"/>
    <dgm:cxn modelId="{3080F842-D61F-4CEC-82C0-49F9DABFE095}" type="presParOf" srcId="{191871CE-3788-48FE-AC86-98911764D2C3}" destId="{235CD9E8-CF02-47B8-A0CE-3CE991E90CB8}" srcOrd="1" destOrd="0" presId="urn:microsoft.com/office/officeart/2018/2/layout/IconLabelList"/>
    <dgm:cxn modelId="{EDFF669F-34AD-41EE-99AE-A93D8C371385}" type="presParOf" srcId="{191871CE-3788-48FE-AC86-98911764D2C3}" destId="{FBE242B9-AFA1-4A5A-9641-9E796BE094A0}" srcOrd="2" destOrd="0" presId="urn:microsoft.com/office/officeart/2018/2/layout/IconLabelList"/>
    <dgm:cxn modelId="{F68DC85F-6F4E-4F20-A793-B53ED3BAD7B6}" type="presParOf" srcId="{4A95168B-C35C-4D29-8263-B3598CAA7553}" destId="{A2092FE9-9E22-4800-9382-EE8D8163975D}" srcOrd="1" destOrd="0" presId="urn:microsoft.com/office/officeart/2018/2/layout/IconLabelList"/>
    <dgm:cxn modelId="{FB0E1DB6-0695-48A5-9FA6-CB763AA2FDF1}" type="presParOf" srcId="{4A95168B-C35C-4D29-8263-B3598CAA7553}" destId="{F2D3632C-729A-491B-908C-8124415F973B}" srcOrd="2" destOrd="0" presId="urn:microsoft.com/office/officeart/2018/2/layout/IconLabelList"/>
    <dgm:cxn modelId="{342E182D-2811-4C8A-A810-02DA893E3C47}" type="presParOf" srcId="{F2D3632C-729A-491B-908C-8124415F973B}" destId="{01A4940F-2963-4943-8B17-6FA5E62F0DA3}" srcOrd="0" destOrd="0" presId="urn:microsoft.com/office/officeart/2018/2/layout/IconLabelList"/>
    <dgm:cxn modelId="{98FCAF38-9F9B-4192-AB13-1EF6DCAC8F2B}" type="presParOf" srcId="{F2D3632C-729A-491B-908C-8124415F973B}" destId="{54EB191C-72FF-486F-A2D0-DEDF67FF1D67}" srcOrd="1" destOrd="0" presId="urn:microsoft.com/office/officeart/2018/2/layout/IconLabelList"/>
    <dgm:cxn modelId="{F718907C-030B-4F60-A605-E391A23E9AA2}" type="presParOf" srcId="{F2D3632C-729A-491B-908C-8124415F973B}" destId="{4D71F0EC-3AC0-4C26-9ACC-F44C09F3D6C2}" srcOrd="2" destOrd="0" presId="urn:microsoft.com/office/officeart/2018/2/layout/IconLabelList"/>
    <dgm:cxn modelId="{FEED52DA-E2D6-4666-8CA9-EDED3341742C}" type="presParOf" srcId="{4A95168B-C35C-4D29-8263-B3598CAA7553}" destId="{E7FEE6E8-A55C-45A3-88C2-6782355E0E5D}" srcOrd="3" destOrd="0" presId="urn:microsoft.com/office/officeart/2018/2/layout/IconLabelList"/>
    <dgm:cxn modelId="{71708722-FB7B-41B0-BADC-6368A0B2BA66}" type="presParOf" srcId="{4A95168B-C35C-4D29-8263-B3598CAA7553}" destId="{FABF4A5D-16F7-4047-BB38-F7B7177C28D4}" srcOrd="4" destOrd="0" presId="urn:microsoft.com/office/officeart/2018/2/layout/IconLabelList"/>
    <dgm:cxn modelId="{0F237A95-C897-4061-AE4A-83C5942E08DE}" type="presParOf" srcId="{FABF4A5D-16F7-4047-BB38-F7B7177C28D4}" destId="{ED561969-7F0C-4B9B-8C3B-E24A1010D668}" srcOrd="0" destOrd="0" presId="urn:microsoft.com/office/officeart/2018/2/layout/IconLabelList"/>
    <dgm:cxn modelId="{FDBD506C-4DEC-4B55-B835-5206BBFFE33E}" type="presParOf" srcId="{FABF4A5D-16F7-4047-BB38-F7B7177C28D4}" destId="{EBE31426-88DB-46DB-82F6-744B7B177347}" srcOrd="1" destOrd="0" presId="urn:microsoft.com/office/officeart/2018/2/layout/IconLabelList"/>
    <dgm:cxn modelId="{73B8057F-E1CF-4C55-9597-8E71F95ECD27}" type="presParOf" srcId="{FABF4A5D-16F7-4047-BB38-F7B7177C28D4}" destId="{BB6B74D4-E15D-4D98-8BCF-C06927125A70}" srcOrd="2" destOrd="0" presId="urn:microsoft.com/office/officeart/2018/2/layout/IconLabelList"/>
    <dgm:cxn modelId="{4DFF381A-D13F-4E6F-BE99-811825779765}" type="presParOf" srcId="{4A95168B-C35C-4D29-8263-B3598CAA7553}" destId="{71B8B520-ECB3-45AD-91AE-2A669E76F776}" srcOrd="5" destOrd="0" presId="urn:microsoft.com/office/officeart/2018/2/layout/IconLabelList"/>
    <dgm:cxn modelId="{5B76F671-C71B-4A85-B7BC-3F6E7647F981}" type="presParOf" srcId="{4A95168B-C35C-4D29-8263-B3598CAA7553}" destId="{FFBFDD66-087F-4771-BBD9-A309BE99A458}" srcOrd="6" destOrd="0" presId="urn:microsoft.com/office/officeart/2018/2/layout/IconLabelList"/>
    <dgm:cxn modelId="{6A858AAE-B7CB-49AF-97DB-F9EAA5732943}" type="presParOf" srcId="{FFBFDD66-087F-4771-BBD9-A309BE99A458}" destId="{360EEC1F-0E82-4F39-B1A3-93FABC3F816D}" srcOrd="0" destOrd="0" presId="urn:microsoft.com/office/officeart/2018/2/layout/IconLabelList"/>
    <dgm:cxn modelId="{1DC6763E-B8CD-4C6D-B2D6-0D6DFF4B4FA6}" type="presParOf" srcId="{FFBFDD66-087F-4771-BBD9-A309BE99A458}" destId="{A1B81F33-4B15-40C1-9871-809DA08DA08B}" srcOrd="1" destOrd="0" presId="urn:microsoft.com/office/officeart/2018/2/layout/IconLabelList"/>
    <dgm:cxn modelId="{C2E99C07-4BD4-4060-8599-1D77983CF2B4}" type="presParOf" srcId="{FFBFDD66-087F-4771-BBD9-A309BE99A458}" destId="{999BC8D1-A99D-48D5-9822-D6DF8BD07B76}" srcOrd="2" destOrd="0" presId="urn:microsoft.com/office/officeart/2018/2/layout/IconLabelList"/>
    <dgm:cxn modelId="{615C062E-F183-4C90-A1E9-BD1252B9689A}" type="presParOf" srcId="{4A95168B-C35C-4D29-8263-B3598CAA7553}" destId="{FAB86D06-E1DC-4325-86B7-3D59E476DB31}" srcOrd="7" destOrd="0" presId="urn:microsoft.com/office/officeart/2018/2/layout/IconLabelList"/>
    <dgm:cxn modelId="{65E221E8-9873-49FD-AC76-DE4AF5438FC0}" type="presParOf" srcId="{4A95168B-C35C-4D29-8263-B3598CAA7553}" destId="{C3A3B1D5-92EF-4DCD-AFEF-78DDC861AC39}" srcOrd="8" destOrd="0" presId="urn:microsoft.com/office/officeart/2018/2/layout/IconLabelList"/>
    <dgm:cxn modelId="{EEEE3678-000E-42F1-A9E5-6DF08949D043}" type="presParOf" srcId="{C3A3B1D5-92EF-4DCD-AFEF-78DDC861AC39}" destId="{B910C981-2E67-465E-933F-8DFAD8F0D549}" srcOrd="0" destOrd="0" presId="urn:microsoft.com/office/officeart/2018/2/layout/IconLabelList"/>
    <dgm:cxn modelId="{18E03AB5-BB0F-48CC-9961-72BA0EFB7C7E}" type="presParOf" srcId="{C3A3B1D5-92EF-4DCD-AFEF-78DDC861AC39}" destId="{624A2787-90AA-456F-9B56-2709731828AD}" srcOrd="1" destOrd="0" presId="urn:microsoft.com/office/officeart/2018/2/layout/IconLabelList"/>
    <dgm:cxn modelId="{359D7519-BA90-4E70-B039-B7817CA94414}" type="presParOf" srcId="{C3A3B1D5-92EF-4DCD-AFEF-78DDC861AC39}" destId="{AD937E94-A86D-48FD-8BA0-2BF58F61559E}"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28FC4A0-531D-4001-853C-76881BAF106D}" type="doc">
      <dgm:prSet loTypeId="urn:microsoft.com/office/officeart/2005/8/layout/matrix3" loCatId="matrix" qsTypeId="urn:microsoft.com/office/officeart/2005/8/quickstyle/simple4" qsCatId="simple" csTypeId="urn:microsoft.com/office/officeart/2005/8/colors/colorful1" csCatId="colorful"/>
      <dgm:spPr/>
      <dgm:t>
        <a:bodyPr/>
        <a:lstStyle/>
        <a:p>
          <a:endParaRPr lang="en-US"/>
        </a:p>
      </dgm:t>
    </dgm:pt>
    <dgm:pt modelId="{814BE6F8-7380-4CEF-9F1F-1D5DD0D4419D}">
      <dgm:prSet/>
      <dgm:spPr/>
      <dgm:t>
        <a:bodyPr/>
        <a:lstStyle/>
        <a:p>
          <a:r>
            <a:rPr lang="en-US" dirty="0"/>
            <a:t>Drives national development and economic growth.</a:t>
          </a:r>
        </a:p>
      </dgm:t>
    </dgm:pt>
    <dgm:pt modelId="{0E021845-444C-423A-BF20-50DDD7AF6FB8}" type="parTrans" cxnId="{472E1AD0-943E-4865-9FAC-A630611C5180}">
      <dgm:prSet/>
      <dgm:spPr/>
      <dgm:t>
        <a:bodyPr/>
        <a:lstStyle/>
        <a:p>
          <a:endParaRPr lang="en-US"/>
        </a:p>
      </dgm:t>
    </dgm:pt>
    <dgm:pt modelId="{95FCC85B-ED44-489C-B5D1-77130867EC68}" type="sibTrans" cxnId="{472E1AD0-943E-4865-9FAC-A630611C5180}">
      <dgm:prSet/>
      <dgm:spPr/>
      <dgm:t>
        <a:bodyPr/>
        <a:lstStyle/>
        <a:p>
          <a:endParaRPr lang="en-US"/>
        </a:p>
      </dgm:t>
    </dgm:pt>
    <dgm:pt modelId="{E28CBC7F-E740-415D-8AFD-FFD216984297}">
      <dgm:prSet/>
      <dgm:spPr/>
      <dgm:t>
        <a:bodyPr/>
        <a:lstStyle/>
        <a:p>
          <a:r>
            <a:rPr lang="en-US"/>
            <a:t>Supports technological innovation and competitiveness.</a:t>
          </a:r>
        </a:p>
      </dgm:t>
    </dgm:pt>
    <dgm:pt modelId="{B3C43EF0-E608-4288-9F25-43C2E70D280C}" type="parTrans" cxnId="{F303A481-F460-48AF-99CC-ED71626170E6}">
      <dgm:prSet/>
      <dgm:spPr/>
      <dgm:t>
        <a:bodyPr/>
        <a:lstStyle/>
        <a:p>
          <a:endParaRPr lang="en-US"/>
        </a:p>
      </dgm:t>
    </dgm:pt>
    <dgm:pt modelId="{44847DEF-1945-479C-9F8B-E94541DA9CE9}" type="sibTrans" cxnId="{F303A481-F460-48AF-99CC-ED71626170E6}">
      <dgm:prSet/>
      <dgm:spPr/>
      <dgm:t>
        <a:bodyPr/>
        <a:lstStyle/>
        <a:p>
          <a:endParaRPr lang="en-US"/>
        </a:p>
      </dgm:t>
    </dgm:pt>
    <dgm:pt modelId="{79B1DA06-26AB-4A0E-B96D-4A0BEA18313F}">
      <dgm:prSet/>
      <dgm:spPr/>
      <dgm:t>
        <a:bodyPr/>
        <a:lstStyle/>
        <a:p>
          <a:r>
            <a:rPr lang="en-US"/>
            <a:t>Informs evidence-based decision-making.</a:t>
          </a:r>
        </a:p>
      </dgm:t>
    </dgm:pt>
    <dgm:pt modelId="{142EE737-278E-45E2-A1EC-010DDF8AC0F9}" type="parTrans" cxnId="{62546930-8D78-4698-8162-98AD7AAB08C6}">
      <dgm:prSet/>
      <dgm:spPr/>
      <dgm:t>
        <a:bodyPr/>
        <a:lstStyle/>
        <a:p>
          <a:endParaRPr lang="en-US"/>
        </a:p>
      </dgm:t>
    </dgm:pt>
    <dgm:pt modelId="{DFB45CCA-C4B5-4155-9819-6F9803DC13CD}" type="sibTrans" cxnId="{62546930-8D78-4698-8162-98AD7AAB08C6}">
      <dgm:prSet/>
      <dgm:spPr/>
      <dgm:t>
        <a:bodyPr/>
        <a:lstStyle/>
        <a:p>
          <a:endParaRPr lang="en-US"/>
        </a:p>
      </dgm:t>
    </dgm:pt>
    <dgm:pt modelId="{0DE2483F-9306-469B-9BDF-4CB95F2E323F}">
      <dgm:prSet/>
      <dgm:spPr/>
      <dgm:t>
        <a:bodyPr/>
        <a:lstStyle/>
        <a:p>
          <a:r>
            <a:rPr lang="en-US"/>
            <a:t>Addresses grand challenges (e.g., climate change, health, food security).</a:t>
          </a:r>
        </a:p>
      </dgm:t>
    </dgm:pt>
    <dgm:pt modelId="{7352C5D0-4C30-405F-A470-B4057D92789E}" type="parTrans" cxnId="{17BEF120-F0C8-43ED-95F5-50CD61E558F1}">
      <dgm:prSet/>
      <dgm:spPr/>
      <dgm:t>
        <a:bodyPr/>
        <a:lstStyle/>
        <a:p>
          <a:endParaRPr lang="en-US"/>
        </a:p>
      </dgm:t>
    </dgm:pt>
    <dgm:pt modelId="{C40D4ECB-AEF0-40A4-98DE-EBAF305DB442}" type="sibTrans" cxnId="{17BEF120-F0C8-43ED-95F5-50CD61E558F1}">
      <dgm:prSet/>
      <dgm:spPr/>
      <dgm:t>
        <a:bodyPr/>
        <a:lstStyle/>
        <a:p>
          <a:endParaRPr lang="en-US"/>
        </a:p>
      </dgm:t>
    </dgm:pt>
    <dgm:pt modelId="{492E1305-DE78-4C29-A4FB-A9ECEC26ECE9}" type="pres">
      <dgm:prSet presAssocID="{728FC4A0-531D-4001-853C-76881BAF106D}" presName="matrix" presStyleCnt="0">
        <dgm:presLayoutVars>
          <dgm:chMax val="1"/>
          <dgm:dir/>
          <dgm:resizeHandles val="exact"/>
        </dgm:presLayoutVars>
      </dgm:prSet>
      <dgm:spPr/>
    </dgm:pt>
    <dgm:pt modelId="{9AB2A648-4088-46DA-8ADE-746CD8AF52FF}" type="pres">
      <dgm:prSet presAssocID="{728FC4A0-531D-4001-853C-76881BAF106D}" presName="diamond" presStyleLbl="bgShp" presStyleIdx="0" presStyleCnt="1"/>
      <dgm:spPr/>
    </dgm:pt>
    <dgm:pt modelId="{C2D92988-F3D9-4C49-983C-D8DEEB23924B}" type="pres">
      <dgm:prSet presAssocID="{728FC4A0-531D-4001-853C-76881BAF106D}" presName="quad1" presStyleLbl="node1" presStyleIdx="0" presStyleCnt="4">
        <dgm:presLayoutVars>
          <dgm:chMax val="0"/>
          <dgm:chPref val="0"/>
          <dgm:bulletEnabled val="1"/>
        </dgm:presLayoutVars>
      </dgm:prSet>
      <dgm:spPr/>
    </dgm:pt>
    <dgm:pt modelId="{E9E7520E-D968-4ADA-BF7B-CCC3EC174018}" type="pres">
      <dgm:prSet presAssocID="{728FC4A0-531D-4001-853C-76881BAF106D}" presName="quad2" presStyleLbl="node1" presStyleIdx="1" presStyleCnt="4">
        <dgm:presLayoutVars>
          <dgm:chMax val="0"/>
          <dgm:chPref val="0"/>
          <dgm:bulletEnabled val="1"/>
        </dgm:presLayoutVars>
      </dgm:prSet>
      <dgm:spPr/>
    </dgm:pt>
    <dgm:pt modelId="{F9996447-320C-44CC-9318-B67F928E09C9}" type="pres">
      <dgm:prSet presAssocID="{728FC4A0-531D-4001-853C-76881BAF106D}" presName="quad3" presStyleLbl="node1" presStyleIdx="2" presStyleCnt="4">
        <dgm:presLayoutVars>
          <dgm:chMax val="0"/>
          <dgm:chPref val="0"/>
          <dgm:bulletEnabled val="1"/>
        </dgm:presLayoutVars>
      </dgm:prSet>
      <dgm:spPr/>
    </dgm:pt>
    <dgm:pt modelId="{448CA13E-48EC-43A8-A25E-D0174A84EF6E}" type="pres">
      <dgm:prSet presAssocID="{728FC4A0-531D-4001-853C-76881BAF106D}" presName="quad4" presStyleLbl="node1" presStyleIdx="3" presStyleCnt="4">
        <dgm:presLayoutVars>
          <dgm:chMax val="0"/>
          <dgm:chPref val="0"/>
          <dgm:bulletEnabled val="1"/>
        </dgm:presLayoutVars>
      </dgm:prSet>
      <dgm:spPr/>
    </dgm:pt>
  </dgm:ptLst>
  <dgm:cxnLst>
    <dgm:cxn modelId="{0A7F1D18-454A-4353-8E62-7AFBBB21D93E}" type="presOf" srcId="{E28CBC7F-E740-415D-8AFD-FFD216984297}" destId="{E9E7520E-D968-4ADA-BF7B-CCC3EC174018}" srcOrd="0" destOrd="0" presId="urn:microsoft.com/office/officeart/2005/8/layout/matrix3"/>
    <dgm:cxn modelId="{17BEF120-F0C8-43ED-95F5-50CD61E558F1}" srcId="{728FC4A0-531D-4001-853C-76881BAF106D}" destId="{0DE2483F-9306-469B-9BDF-4CB95F2E323F}" srcOrd="3" destOrd="0" parTransId="{7352C5D0-4C30-405F-A470-B4057D92789E}" sibTransId="{C40D4ECB-AEF0-40A4-98DE-EBAF305DB442}"/>
    <dgm:cxn modelId="{62546930-8D78-4698-8162-98AD7AAB08C6}" srcId="{728FC4A0-531D-4001-853C-76881BAF106D}" destId="{79B1DA06-26AB-4A0E-B96D-4A0BEA18313F}" srcOrd="2" destOrd="0" parTransId="{142EE737-278E-45E2-A1EC-010DDF8AC0F9}" sibTransId="{DFB45CCA-C4B5-4155-9819-6F9803DC13CD}"/>
    <dgm:cxn modelId="{976F5A40-CFA0-49B8-9788-FF25C01BA606}" type="presOf" srcId="{814BE6F8-7380-4CEF-9F1F-1D5DD0D4419D}" destId="{C2D92988-F3D9-4C49-983C-D8DEEB23924B}" srcOrd="0" destOrd="0" presId="urn:microsoft.com/office/officeart/2005/8/layout/matrix3"/>
    <dgm:cxn modelId="{F303A481-F460-48AF-99CC-ED71626170E6}" srcId="{728FC4A0-531D-4001-853C-76881BAF106D}" destId="{E28CBC7F-E740-415D-8AFD-FFD216984297}" srcOrd="1" destOrd="0" parTransId="{B3C43EF0-E608-4288-9F25-43C2E70D280C}" sibTransId="{44847DEF-1945-479C-9F8B-E94541DA9CE9}"/>
    <dgm:cxn modelId="{B30253BA-4D1F-4AAB-80C8-1B043576FED2}" type="presOf" srcId="{79B1DA06-26AB-4A0E-B96D-4A0BEA18313F}" destId="{F9996447-320C-44CC-9318-B67F928E09C9}" srcOrd="0" destOrd="0" presId="urn:microsoft.com/office/officeart/2005/8/layout/matrix3"/>
    <dgm:cxn modelId="{472E1AD0-943E-4865-9FAC-A630611C5180}" srcId="{728FC4A0-531D-4001-853C-76881BAF106D}" destId="{814BE6F8-7380-4CEF-9F1F-1D5DD0D4419D}" srcOrd="0" destOrd="0" parTransId="{0E021845-444C-423A-BF20-50DDD7AF6FB8}" sibTransId="{95FCC85B-ED44-489C-B5D1-77130867EC68}"/>
    <dgm:cxn modelId="{333957DF-9CBC-4ECD-93A2-0D392AAE3929}" type="presOf" srcId="{0DE2483F-9306-469B-9BDF-4CB95F2E323F}" destId="{448CA13E-48EC-43A8-A25E-D0174A84EF6E}" srcOrd="0" destOrd="0" presId="urn:microsoft.com/office/officeart/2005/8/layout/matrix3"/>
    <dgm:cxn modelId="{BC5ADDE6-B4ED-4743-A830-9B2096E72B21}" type="presOf" srcId="{728FC4A0-531D-4001-853C-76881BAF106D}" destId="{492E1305-DE78-4C29-A4FB-A9ECEC26ECE9}" srcOrd="0" destOrd="0" presId="urn:microsoft.com/office/officeart/2005/8/layout/matrix3"/>
    <dgm:cxn modelId="{19453BAE-2D84-47AB-84AC-EDEB5346B913}" type="presParOf" srcId="{492E1305-DE78-4C29-A4FB-A9ECEC26ECE9}" destId="{9AB2A648-4088-46DA-8ADE-746CD8AF52FF}" srcOrd="0" destOrd="0" presId="urn:microsoft.com/office/officeart/2005/8/layout/matrix3"/>
    <dgm:cxn modelId="{2AFBB4B9-E1C3-4CAC-841A-166F3BF2ADF5}" type="presParOf" srcId="{492E1305-DE78-4C29-A4FB-A9ECEC26ECE9}" destId="{C2D92988-F3D9-4C49-983C-D8DEEB23924B}" srcOrd="1" destOrd="0" presId="urn:microsoft.com/office/officeart/2005/8/layout/matrix3"/>
    <dgm:cxn modelId="{3E9715C4-BF8E-4A7F-8108-2EDAF568D566}" type="presParOf" srcId="{492E1305-DE78-4C29-A4FB-A9ECEC26ECE9}" destId="{E9E7520E-D968-4ADA-BF7B-CCC3EC174018}" srcOrd="2" destOrd="0" presId="urn:microsoft.com/office/officeart/2005/8/layout/matrix3"/>
    <dgm:cxn modelId="{95C20E01-6841-4B41-8F26-0F481F11E927}" type="presParOf" srcId="{492E1305-DE78-4C29-A4FB-A9ECEC26ECE9}" destId="{F9996447-320C-44CC-9318-B67F928E09C9}" srcOrd="3" destOrd="0" presId="urn:microsoft.com/office/officeart/2005/8/layout/matrix3"/>
    <dgm:cxn modelId="{BBC70E44-1065-4FD5-92DA-3AB38F03C340}" type="presParOf" srcId="{492E1305-DE78-4C29-A4FB-A9ECEC26ECE9}" destId="{448CA13E-48EC-43A8-A25E-D0174A84EF6E}"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93920E-7081-4141-8B8E-4484F724E3F1}"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US"/>
        </a:p>
      </dgm:t>
    </dgm:pt>
    <dgm:pt modelId="{57880F8A-8976-4813-AC71-FFB950CC55BA}">
      <dgm:prSet/>
      <dgm:spPr/>
      <dgm:t>
        <a:bodyPr/>
        <a:lstStyle/>
        <a:p>
          <a:r>
            <a:rPr lang="en-US" dirty="0"/>
            <a:t>Good Governance and Effective Policy</a:t>
          </a:r>
        </a:p>
      </dgm:t>
    </dgm:pt>
    <dgm:pt modelId="{7322C1AD-303A-44E5-8E4A-DEC0BFA71426}" type="parTrans" cxnId="{3FFD2A04-97A6-49F0-8E34-64EC91388E97}">
      <dgm:prSet/>
      <dgm:spPr/>
      <dgm:t>
        <a:bodyPr/>
        <a:lstStyle/>
        <a:p>
          <a:endParaRPr lang="en-US"/>
        </a:p>
      </dgm:t>
    </dgm:pt>
    <dgm:pt modelId="{14D72E3C-C563-4E76-A120-0326CBDF80CF}" type="sibTrans" cxnId="{3FFD2A04-97A6-49F0-8E34-64EC91388E97}">
      <dgm:prSet/>
      <dgm:spPr/>
      <dgm:t>
        <a:bodyPr/>
        <a:lstStyle/>
        <a:p>
          <a:endParaRPr lang="en-US"/>
        </a:p>
      </dgm:t>
    </dgm:pt>
    <dgm:pt modelId="{76D0E90B-9CE0-443E-B258-782B79188A06}">
      <dgm:prSet/>
      <dgm:spPr/>
      <dgm:t>
        <a:bodyPr/>
        <a:lstStyle/>
        <a:p>
          <a:r>
            <a:rPr lang="en-US" dirty="0"/>
            <a:t>Transparent institutions and accountability.</a:t>
          </a:r>
        </a:p>
      </dgm:t>
    </dgm:pt>
    <dgm:pt modelId="{A78ED5D0-48E7-4760-8C2E-61F015D0D021}" type="parTrans" cxnId="{46B4CBF6-A0CC-48C7-A5F3-287D70ACBFC0}">
      <dgm:prSet/>
      <dgm:spPr/>
      <dgm:t>
        <a:bodyPr/>
        <a:lstStyle/>
        <a:p>
          <a:endParaRPr lang="en-US"/>
        </a:p>
      </dgm:t>
    </dgm:pt>
    <dgm:pt modelId="{22FAA1BA-6861-4A37-8706-5E5F339343F4}" type="sibTrans" cxnId="{46B4CBF6-A0CC-48C7-A5F3-287D70ACBFC0}">
      <dgm:prSet/>
      <dgm:spPr/>
      <dgm:t>
        <a:bodyPr/>
        <a:lstStyle/>
        <a:p>
          <a:endParaRPr lang="en-US"/>
        </a:p>
      </dgm:t>
    </dgm:pt>
    <dgm:pt modelId="{AD2D77EA-A7C7-4A9A-B832-DB662BEF028F}">
      <dgm:prSet/>
      <dgm:spPr/>
      <dgm:t>
        <a:bodyPr/>
        <a:lstStyle/>
        <a:p>
          <a:r>
            <a:rPr lang="en-US" dirty="0"/>
            <a:t>Strategic national planning and inclusive policies.</a:t>
          </a:r>
        </a:p>
      </dgm:t>
    </dgm:pt>
    <dgm:pt modelId="{2CABB561-370D-471C-BCBC-498833CB64E6}" type="parTrans" cxnId="{CBC50ED5-D0D5-4244-961C-8E4949366358}">
      <dgm:prSet/>
      <dgm:spPr/>
      <dgm:t>
        <a:bodyPr/>
        <a:lstStyle/>
        <a:p>
          <a:endParaRPr lang="en-US"/>
        </a:p>
      </dgm:t>
    </dgm:pt>
    <dgm:pt modelId="{51224426-A60D-41CF-A67E-4F618BFE9913}" type="sibTrans" cxnId="{CBC50ED5-D0D5-4244-961C-8E4949366358}">
      <dgm:prSet/>
      <dgm:spPr/>
      <dgm:t>
        <a:bodyPr/>
        <a:lstStyle/>
        <a:p>
          <a:endParaRPr lang="en-US"/>
        </a:p>
      </dgm:t>
    </dgm:pt>
    <dgm:pt modelId="{BDC84496-28C1-479B-8537-1AE4FE7C80F4}">
      <dgm:prSet/>
      <dgm:spPr/>
      <dgm:t>
        <a:bodyPr/>
        <a:lstStyle/>
        <a:p>
          <a:r>
            <a:rPr lang="en-US" dirty="0"/>
            <a:t>Social Inclusion</a:t>
          </a:r>
        </a:p>
      </dgm:t>
    </dgm:pt>
    <dgm:pt modelId="{AACCB02C-B76C-45EC-9B2C-E10C0765E864}" type="parTrans" cxnId="{E503D1D4-F9B4-4BB6-8995-9495F7F58EE5}">
      <dgm:prSet/>
      <dgm:spPr/>
      <dgm:t>
        <a:bodyPr/>
        <a:lstStyle/>
        <a:p>
          <a:endParaRPr lang="en-US"/>
        </a:p>
      </dgm:t>
    </dgm:pt>
    <dgm:pt modelId="{2C8D7D9B-A6D2-45AD-A19C-933F9F428048}" type="sibTrans" cxnId="{E503D1D4-F9B4-4BB6-8995-9495F7F58EE5}">
      <dgm:prSet/>
      <dgm:spPr/>
      <dgm:t>
        <a:bodyPr/>
        <a:lstStyle/>
        <a:p>
          <a:endParaRPr lang="en-US"/>
        </a:p>
      </dgm:t>
    </dgm:pt>
    <dgm:pt modelId="{A3FED7A2-FD00-42B4-83A3-B8805115273F}">
      <dgm:prSet/>
      <dgm:spPr/>
      <dgm:t>
        <a:bodyPr/>
        <a:lstStyle/>
        <a:p>
          <a:r>
            <a:rPr lang="en-US" dirty="0"/>
            <a:t>Reduction in inequality, poverty, and unemployment.</a:t>
          </a:r>
        </a:p>
      </dgm:t>
    </dgm:pt>
    <dgm:pt modelId="{BFD61DF3-26DF-4A3E-A604-E550713EE938}" type="parTrans" cxnId="{B8DE4B58-738C-49A1-860E-E34A0AC11DCE}">
      <dgm:prSet/>
      <dgm:spPr/>
      <dgm:t>
        <a:bodyPr/>
        <a:lstStyle/>
        <a:p>
          <a:endParaRPr lang="en-US"/>
        </a:p>
      </dgm:t>
    </dgm:pt>
    <dgm:pt modelId="{DC3D7464-896D-415B-B4E6-AF62F677CE97}" type="sibTrans" cxnId="{B8DE4B58-738C-49A1-860E-E34A0AC11DCE}">
      <dgm:prSet/>
      <dgm:spPr/>
      <dgm:t>
        <a:bodyPr/>
        <a:lstStyle/>
        <a:p>
          <a:endParaRPr lang="en-US"/>
        </a:p>
      </dgm:t>
    </dgm:pt>
    <dgm:pt modelId="{D6C8AE1B-7838-4B34-8E66-DFC8B2BA011B}">
      <dgm:prSet/>
      <dgm:spPr/>
      <dgm:t>
        <a:bodyPr/>
        <a:lstStyle/>
        <a:p>
          <a:r>
            <a:rPr lang="en-US" dirty="0"/>
            <a:t>Empowerment women, youth, and marginalized communities.</a:t>
          </a:r>
        </a:p>
      </dgm:t>
    </dgm:pt>
    <dgm:pt modelId="{D18CC170-9231-474E-8903-C235079B1B88}" type="parTrans" cxnId="{91C70460-F400-4BB3-8FAE-AA5567010C93}">
      <dgm:prSet/>
      <dgm:spPr/>
      <dgm:t>
        <a:bodyPr/>
        <a:lstStyle/>
        <a:p>
          <a:endParaRPr lang="en-US"/>
        </a:p>
      </dgm:t>
    </dgm:pt>
    <dgm:pt modelId="{4FC1FC0C-3CCE-41C9-962A-224132415BD6}" type="sibTrans" cxnId="{91C70460-F400-4BB3-8FAE-AA5567010C93}">
      <dgm:prSet/>
      <dgm:spPr/>
      <dgm:t>
        <a:bodyPr/>
        <a:lstStyle/>
        <a:p>
          <a:endParaRPr lang="en-US"/>
        </a:p>
      </dgm:t>
    </dgm:pt>
    <dgm:pt modelId="{37BA6E8B-8B9C-4A6D-9041-E4EB494F6E1E}">
      <dgm:prSet/>
      <dgm:spPr/>
      <dgm:t>
        <a:bodyPr/>
        <a:lstStyle/>
        <a:p>
          <a:r>
            <a:rPr lang="en-US" dirty="0"/>
            <a:t>Sustainability</a:t>
          </a:r>
        </a:p>
      </dgm:t>
    </dgm:pt>
    <dgm:pt modelId="{ACDF80AF-6BE0-452C-92D9-913FDEAB7A73}" type="parTrans" cxnId="{1BD02938-C2DC-4A9F-B6DB-148962475DE9}">
      <dgm:prSet/>
      <dgm:spPr/>
      <dgm:t>
        <a:bodyPr/>
        <a:lstStyle/>
        <a:p>
          <a:endParaRPr lang="en-US"/>
        </a:p>
      </dgm:t>
    </dgm:pt>
    <dgm:pt modelId="{051FBA0C-F8C8-46AD-9D90-270AFD76DD58}" type="sibTrans" cxnId="{1BD02938-C2DC-4A9F-B6DB-148962475DE9}">
      <dgm:prSet/>
      <dgm:spPr/>
      <dgm:t>
        <a:bodyPr/>
        <a:lstStyle/>
        <a:p>
          <a:endParaRPr lang="en-US"/>
        </a:p>
      </dgm:t>
    </dgm:pt>
    <dgm:pt modelId="{A1ABFBC5-E47C-41FA-B372-F6D8ED0C1286}">
      <dgm:prSet/>
      <dgm:spPr/>
      <dgm:t>
        <a:bodyPr/>
        <a:lstStyle/>
        <a:p>
          <a:r>
            <a:rPr lang="en-US" dirty="0"/>
            <a:t>Development that meets present needs without compromising future generations.</a:t>
          </a:r>
        </a:p>
      </dgm:t>
    </dgm:pt>
    <dgm:pt modelId="{DFAAD6A8-9251-4A41-A3DF-DDE7E33C4C9E}" type="parTrans" cxnId="{374B039D-E99A-4BCC-B357-A014A5195EF3}">
      <dgm:prSet/>
      <dgm:spPr/>
      <dgm:t>
        <a:bodyPr/>
        <a:lstStyle/>
        <a:p>
          <a:endParaRPr lang="en-US"/>
        </a:p>
      </dgm:t>
    </dgm:pt>
    <dgm:pt modelId="{DD753842-C8D6-43E2-84E4-C8F12B5CBE0C}" type="sibTrans" cxnId="{374B039D-E99A-4BCC-B357-A014A5195EF3}">
      <dgm:prSet/>
      <dgm:spPr/>
      <dgm:t>
        <a:bodyPr/>
        <a:lstStyle/>
        <a:p>
          <a:endParaRPr lang="en-US"/>
        </a:p>
      </dgm:t>
    </dgm:pt>
    <dgm:pt modelId="{9D1FD86E-B8BE-4B40-8CCB-516CBCFD7002}">
      <dgm:prSet/>
      <dgm:spPr/>
      <dgm:t>
        <a:bodyPr/>
        <a:lstStyle/>
        <a:p>
          <a:r>
            <a:rPr lang="en-US"/>
            <a:t>Environmentally responsible policies and practices.</a:t>
          </a:r>
        </a:p>
      </dgm:t>
    </dgm:pt>
    <dgm:pt modelId="{8154B050-79DD-4F8D-ADEC-0663E193B045}" type="parTrans" cxnId="{923FA693-B42A-4E19-B211-80C789408576}">
      <dgm:prSet/>
      <dgm:spPr/>
      <dgm:t>
        <a:bodyPr/>
        <a:lstStyle/>
        <a:p>
          <a:endParaRPr lang="en-US"/>
        </a:p>
      </dgm:t>
    </dgm:pt>
    <dgm:pt modelId="{99458798-86CD-4D00-AFCE-87E16994BCCA}" type="sibTrans" cxnId="{923FA693-B42A-4E19-B211-80C789408576}">
      <dgm:prSet/>
      <dgm:spPr/>
      <dgm:t>
        <a:bodyPr/>
        <a:lstStyle/>
        <a:p>
          <a:endParaRPr lang="en-US"/>
        </a:p>
      </dgm:t>
    </dgm:pt>
    <dgm:pt modelId="{A55514C8-D1B0-4007-A041-055052AEF4A9}" type="pres">
      <dgm:prSet presAssocID="{3693920E-7081-4141-8B8E-4484F724E3F1}" presName="Name0" presStyleCnt="0">
        <dgm:presLayoutVars>
          <dgm:dir/>
          <dgm:animLvl val="lvl"/>
          <dgm:resizeHandles val="exact"/>
        </dgm:presLayoutVars>
      </dgm:prSet>
      <dgm:spPr/>
    </dgm:pt>
    <dgm:pt modelId="{4AB180A9-3611-42A1-BAFF-BCAB42A0113D}" type="pres">
      <dgm:prSet presAssocID="{57880F8A-8976-4813-AC71-FFB950CC55BA}" presName="linNode" presStyleCnt="0"/>
      <dgm:spPr/>
    </dgm:pt>
    <dgm:pt modelId="{C900C7A1-7C28-4ECF-B9B1-C16DCE60E3DC}" type="pres">
      <dgm:prSet presAssocID="{57880F8A-8976-4813-AC71-FFB950CC55BA}" presName="parentText" presStyleLbl="node1" presStyleIdx="0" presStyleCnt="3">
        <dgm:presLayoutVars>
          <dgm:chMax val="1"/>
          <dgm:bulletEnabled val="1"/>
        </dgm:presLayoutVars>
      </dgm:prSet>
      <dgm:spPr/>
    </dgm:pt>
    <dgm:pt modelId="{65FB68D3-9F9E-4DA7-8848-C37C6E2DB1C1}" type="pres">
      <dgm:prSet presAssocID="{57880F8A-8976-4813-AC71-FFB950CC55BA}" presName="descendantText" presStyleLbl="alignAccFollowNode1" presStyleIdx="0" presStyleCnt="3">
        <dgm:presLayoutVars>
          <dgm:bulletEnabled val="1"/>
        </dgm:presLayoutVars>
      </dgm:prSet>
      <dgm:spPr/>
    </dgm:pt>
    <dgm:pt modelId="{5C8704C5-0C95-43F8-9C12-3EEA006A86E9}" type="pres">
      <dgm:prSet presAssocID="{14D72E3C-C563-4E76-A120-0326CBDF80CF}" presName="sp" presStyleCnt="0"/>
      <dgm:spPr/>
    </dgm:pt>
    <dgm:pt modelId="{014BFAA6-2C20-4355-8E21-1B83AA72EE35}" type="pres">
      <dgm:prSet presAssocID="{BDC84496-28C1-479B-8537-1AE4FE7C80F4}" presName="linNode" presStyleCnt="0"/>
      <dgm:spPr/>
    </dgm:pt>
    <dgm:pt modelId="{BD9E0944-335B-41AF-9084-171662C6AC17}" type="pres">
      <dgm:prSet presAssocID="{BDC84496-28C1-479B-8537-1AE4FE7C80F4}" presName="parentText" presStyleLbl="node1" presStyleIdx="1" presStyleCnt="3">
        <dgm:presLayoutVars>
          <dgm:chMax val="1"/>
          <dgm:bulletEnabled val="1"/>
        </dgm:presLayoutVars>
      </dgm:prSet>
      <dgm:spPr/>
    </dgm:pt>
    <dgm:pt modelId="{FEB62AE3-806A-441F-96C7-24EF3E22C509}" type="pres">
      <dgm:prSet presAssocID="{BDC84496-28C1-479B-8537-1AE4FE7C80F4}" presName="descendantText" presStyleLbl="alignAccFollowNode1" presStyleIdx="1" presStyleCnt="3">
        <dgm:presLayoutVars>
          <dgm:bulletEnabled val="1"/>
        </dgm:presLayoutVars>
      </dgm:prSet>
      <dgm:spPr/>
    </dgm:pt>
    <dgm:pt modelId="{15D98734-7AE0-4432-932E-5F44123E9566}" type="pres">
      <dgm:prSet presAssocID="{2C8D7D9B-A6D2-45AD-A19C-933F9F428048}" presName="sp" presStyleCnt="0"/>
      <dgm:spPr/>
    </dgm:pt>
    <dgm:pt modelId="{94BE83D5-3EE5-4C42-9E4B-1ACCB91B86B4}" type="pres">
      <dgm:prSet presAssocID="{37BA6E8B-8B9C-4A6D-9041-E4EB494F6E1E}" presName="linNode" presStyleCnt="0"/>
      <dgm:spPr/>
    </dgm:pt>
    <dgm:pt modelId="{010F96C9-DD6A-4CB9-AECC-2A296E008E0C}" type="pres">
      <dgm:prSet presAssocID="{37BA6E8B-8B9C-4A6D-9041-E4EB494F6E1E}" presName="parentText" presStyleLbl="node1" presStyleIdx="2" presStyleCnt="3">
        <dgm:presLayoutVars>
          <dgm:chMax val="1"/>
          <dgm:bulletEnabled val="1"/>
        </dgm:presLayoutVars>
      </dgm:prSet>
      <dgm:spPr/>
    </dgm:pt>
    <dgm:pt modelId="{92BA0F57-B312-459D-8B46-5355BCEA38A5}" type="pres">
      <dgm:prSet presAssocID="{37BA6E8B-8B9C-4A6D-9041-E4EB494F6E1E}" presName="descendantText" presStyleLbl="alignAccFollowNode1" presStyleIdx="2" presStyleCnt="3">
        <dgm:presLayoutVars>
          <dgm:bulletEnabled val="1"/>
        </dgm:presLayoutVars>
      </dgm:prSet>
      <dgm:spPr/>
    </dgm:pt>
  </dgm:ptLst>
  <dgm:cxnLst>
    <dgm:cxn modelId="{3FFD2A04-97A6-49F0-8E34-64EC91388E97}" srcId="{3693920E-7081-4141-8B8E-4484F724E3F1}" destId="{57880F8A-8976-4813-AC71-FFB950CC55BA}" srcOrd="0" destOrd="0" parTransId="{7322C1AD-303A-44E5-8E4A-DEC0BFA71426}" sibTransId="{14D72E3C-C563-4E76-A120-0326CBDF80CF}"/>
    <dgm:cxn modelId="{1E41501C-4DA8-4C86-954A-C6B30EC30180}" type="presOf" srcId="{9D1FD86E-B8BE-4B40-8CCB-516CBCFD7002}" destId="{92BA0F57-B312-459D-8B46-5355BCEA38A5}" srcOrd="0" destOrd="1" presId="urn:microsoft.com/office/officeart/2005/8/layout/vList5"/>
    <dgm:cxn modelId="{37AFC131-6246-4AB1-808D-59DA379C7A8F}" type="presOf" srcId="{76D0E90B-9CE0-443E-B258-782B79188A06}" destId="{65FB68D3-9F9E-4DA7-8848-C37C6E2DB1C1}" srcOrd="0" destOrd="0" presId="urn:microsoft.com/office/officeart/2005/8/layout/vList5"/>
    <dgm:cxn modelId="{6B3D1734-6EFC-4A7E-90FA-ADCD1BFDB2C3}" type="presOf" srcId="{A1ABFBC5-E47C-41FA-B372-F6D8ED0C1286}" destId="{92BA0F57-B312-459D-8B46-5355BCEA38A5}" srcOrd="0" destOrd="0" presId="urn:microsoft.com/office/officeart/2005/8/layout/vList5"/>
    <dgm:cxn modelId="{1BD02938-C2DC-4A9F-B6DB-148962475DE9}" srcId="{3693920E-7081-4141-8B8E-4484F724E3F1}" destId="{37BA6E8B-8B9C-4A6D-9041-E4EB494F6E1E}" srcOrd="2" destOrd="0" parTransId="{ACDF80AF-6BE0-452C-92D9-913FDEAB7A73}" sibTransId="{051FBA0C-F8C8-46AD-9D90-270AFD76DD58}"/>
    <dgm:cxn modelId="{91C70460-F400-4BB3-8FAE-AA5567010C93}" srcId="{BDC84496-28C1-479B-8537-1AE4FE7C80F4}" destId="{D6C8AE1B-7838-4B34-8E66-DFC8B2BA011B}" srcOrd="1" destOrd="0" parTransId="{D18CC170-9231-474E-8903-C235079B1B88}" sibTransId="{4FC1FC0C-3CCE-41C9-962A-224132415BD6}"/>
    <dgm:cxn modelId="{0428A372-35E9-4E76-A1D5-360B106C42F2}" type="presOf" srcId="{D6C8AE1B-7838-4B34-8E66-DFC8B2BA011B}" destId="{FEB62AE3-806A-441F-96C7-24EF3E22C509}" srcOrd="0" destOrd="1" presId="urn:microsoft.com/office/officeart/2005/8/layout/vList5"/>
    <dgm:cxn modelId="{B8DE4B58-738C-49A1-860E-E34A0AC11DCE}" srcId="{BDC84496-28C1-479B-8537-1AE4FE7C80F4}" destId="{A3FED7A2-FD00-42B4-83A3-B8805115273F}" srcOrd="0" destOrd="0" parTransId="{BFD61DF3-26DF-4A3E-A604-E550713EE938}" sibTransId="{DC3D7464-896D-415B-B4E6-AF62F677CE97}"/>
    <dgm:cxn modelId="{66256381-766A-497A-B4B2-0C98CDE83FE4}" type="presOf" srcId="{AD2D77EA-A7C7-4A9A-B832-DB662BEF028F}" destId="{65FB68D3-9F9E-4DA7-8848-C37C6E2DB1C1}" srcOrd="0" destOrd="1" presId="urn:microsoft.com/office/officeart/2005/8/layout/vList5"/>
    <dgm:cxn modelId="{11D09593-2DB5-4169-91A1-681279C5770A}" type="presOf" srcId="{37BA6E8B-8B9C-4A6D-9041-E4EB494F6E1E}" destId="{010F96C9-DD6A-4CB9-AECC-2A296E008E0C}" srcOrd="0" destOrd="0" presId="urn:microsoft.com/office/officeart/2005/8/layout/vList5"/>
    <dgm:cxn modelId="{923FA693-B42A-4E19-B211-80C789408576}" srcId="{37BA6E8B-8B9C-4A6D-9041-E4EB494F6E1E}" destId="{9D1FD86E-B8BE-4B40-8CCB-516CBCFD7002}" srcOrd="1" destOrd="0" parTransId="{8154B050-79DD-4F8D-ADEC-0663E193B045}" sibTransId="{99458798-86CD-4D00-AFCE-87E16994BCCA}"/>
    <dgm:cxn modelId="{01C8D695-B24E-4004-8A50-01B5D789FCE1}" type="presOf" srcId="{57880F8A-8976-4813-AC71-FFB950CC55BA}" destId="{C900C7A1-7C28-4ECF-B9B1-C16DCE60E3DC}" srcOrd="0" destOrd="0" presId="urn:microsoft.com/office/officeart/2005/8/layout/vList5"/>
    <dgm:cxn modelId="{FA18D19B-B966-405C-8695-FA6F8BB581D0}" type="presOf" srcId="{A3FED7A2-FD00-42B4-83A3-B8805115273F}" destId="{FEB62AE3-806A-441F-96C7-24EF3E22C509}" srcOrd="0" destOrd="0" presId="urn:microsoft.com/office/officeart/2005/8/layout/vList5"/>
    <dgm:cxn modelId="{374B039D-E99A-4BCC-B357-A014A5195EF3}" srcId="{37BA6E8B-8B9C-4A6D-9041-E4EB494F6E1E}" destId="{A1ABFBC5-E47C-41FA-B372-F6D8ED0C1286}" srcOrd="0" destOrd="0" parTransId="{DFAAD6A8-9251-4A41-A3DF-DDE7E33C4C9E}" sibTransId="{DD753842-C8D6-43E2-84E4-C8F12B5CBE0C}"/>
    <dgm:cxn modelId="{E503D1D4-F9B4-4BB6-8995-9495F7F58EE5}" srcId="{3693920E-7081-4141-8B8E-4484F724E3F1}" destId="{BDC84496-28C1-479B-8537-1AE4FE7C80F4}" srcOrd="1" destOrd="0" parTransId="{AACCB02C-B76C-45EC-9B2C-E10C0765E864}" sibTransId="{2C8D7D9B-A6D2-45AD-A19C-933F9F428048}"/>
    <dgm:cxn modelId="{CBC50ED5-D0D5-4244-961C-8E4949366358}" srcId="{57880F8A-8976-4813-AC71-FFB950CC55BA}" destId="{AD2D77EA-A7C7-4A9A-B832-DB662BEF028F}" srcOrd="1" destOrd="0" parTransId="{2CABB561-370D-471C-BCBC-498833CB64E6}" sibTransId="{51224426-A60D-41CF-A67E-4F618BFE9913}"/>
    <dgm:cxn modelId="{A9D98DD8-4405-4B65-B162-1A3FD03E3733}" type="presOf" srcId="{3693920E-7081-4141-8B8E-4484F724E3F1}" destId="{A55514C8-D1B0-4007-A041-055052AEF4A9}" srcOrd="0" destOrd="0" presId="urn:microsoft.com/office/officeart/2005/8/layout/vList5"/>
    <dgm:cxn modelId="{46B4CBF6-A0CC-48C7-A5F3-287D70ACBFC0}" srcId="{57880F8A-8976-4813-AC71-FFB950CC55BA}" destId="{76D0E90B-9CE0-443E-B258-782B79188A06}" srcOrd="0" destOrd="0" parTransId="{A78ED5D0-48E7-4760-8C2E-61F015D0D021}" sibTransId="{22FAA1BA-6861-4A37-8706-5E5F339343F4}"/>
    <dgm:cxn modelId="{77A5A3FC-9949-488B-A100-098BCE144CCB}" type="presOf" srcId="{BDC84496-28C1-479B-8537-1AE4FE7C80F4}" destId="{BD9E0944-335B-41AF-9084-171662C6AC17}" srcOrd="0" destOrd="0" presId="urn:microsoft.com/office/officeart/2005/8/layout/vList5"/>
    <dgm:cxn modelId="{B9E5916B-998F-42C9-8B5D-28D050246298}" type="presParOf" srcId="{A55514C8-D1B0-4007-A041-055052AEF4A9}" destId="{4AB180A9-3611-42A1-BAFF-BCAB42A0113D}" srcOrd="0" destOrd="0" presId="urn:microsoft.com/office/officeart/2005/8/layout/vList5"/>
    <dgm:cxn modelId="{7D998A76-F91B-485B-B1F8-E8C4F859411A}" type="presParOf" srcId="{4AB180A9-3611-42A1-BAFF-BCAB42A0113D}" destId="{C900C7A1-7C28-4ECF-B9B1-C16DCE60E3DC}" srcOrd="0" destOrd="0" presId="urn:microsoft.com/office/officeart/2005/8/layout/vList5"/>
    <dgm:cxn modelId="{E9AA1221-0660-4753-BA75-2FEED225902B}" type="presParOf" srcId="{4AB180A9-3611-42A1-BAFF-BCAB42A0113D}" destId="{65FB68D3-9F9E-4DA7-8848-C37C6E2DB1C1}" srcOrd="1" destOrd="0" presId="urn:microsoft.com/office/officeart/2005/8/layout/vList5"/>
    <dgm:cxn modelId="{B0A2EA44-8A39-4772-B165-A64E4FB7A1E0}" type="presParOf" srcId="{A55514C8-D1B0-4007-A041-055052AEF4A9}" destId="{5C8704C5-0C95-43F8-9C12-3EEA006A86E9}" srcOrd="1" destOrd="0" presId="urn:microsoft.com/office/officeart/2005/8/layout/vList5"/>
    <dgm:cxn modelId="{E74E82C9-B7E9-4246-8949-CA85DF60BC62}" type="presParOf" srcId="{A55514C8-D1B0-4007-A041-055052AEF4A9}" destId="{014BFAA6-2C20-4355-8E21-1B83AA72EE35}" srcOrd="2" destOrd="0" presId="urn:microsoft.com/office/officeart/2005/8/layout/vList5"/>
    <dgm:cxn modelId="{A6F4844C-7863-4275-A5D1-800A885F1E92}" type="presParOf" srcId="{014BFAA6-2C20-4355-8E21-1B83AA72EE35}" destId="{BD9E0944-335B-41AF-9084-171662C6AC17}" srcOrd="0" destOrd="0" presId="urn:microsoft.com/office/officeart/2005/8/layout/vList5"/>
    <dgm:cxn modelId="{92A0D7E3-F4C6-4DD3-BDC1-BE1DB11B13E1}" type="presParOf" srcId="{014BFAA6-2C20-4355-8E21-1B83AA72EE35}" destId="{FEB62AE3-806A-441F-96C7-24EF3E22C509}" srcOrd="1" destOrd="0" presId="urn:microsoft.com/office/officeart/2005/8/layout/vList5"/>
    <dgm:cxn modelId="{2F4F9158-89D2-4596-A1F4-8D5FE4EFF161}" type="presParOf" srcId="{A55514C8-D1B0-4007-A041-055052AEF4A9}" destId="{15D98734-7AE0-4432-932E-5F44123E9566}" srcOrd="3" destOrd="0" presId="urn:microsoft.com/office/officeart/2005/8/layout/vList5"/>
    <dgm:cxn modelId="{A60D6B7D-6E48-449D-A639-475442BA5977}" type="presParOf" srcId="{A55514C8-D1B0-4007-A041-055052AEF4A9}" destId="{94BE83D5-3EE5-4C42-9E4B-1ACCB91B86B4}" srcOrd="4" destOrd="0" presId="urn:microsoft.com/office/officeart/2005/8/layout/vList5"/>
    <dgm:cxn modelId="{B29FF5A7-2438-4C11-8855-1F6E0F443B33}" type="presParOf" srcId="{94BE83D5-3EE5-4C42-9E4B-1ACCB91B86B4}" destId="{010F96C9-DD6A-4CB9-AECC-2A296E008E0C}" srcOrd="0" destOrd="0" presId="urn:microsoft.com/office/officeart/2005/8/layout/vList5"/>
    <dgm:cxn modelId="{8CCD557C-58FB-4C2F-905B-95F9C6E64FA1}" type="presParOf" srcId="{94BE83D5-3EE5-4C42-9E4B-1ACCB91B86B4}" destId="{92BA0F57-B312-459D-8B46-5355BCEA38A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56F783-EB8D-4646-B1D3-9BD441ED3D1A}"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325467E3-105B-4D8F-B293-11A84252599E}">
      <dgm:prSet/>
      <dgm:spPr/>
      <dgm:t>
        <a:bodyPr/>
        <a:lstStyle/>
        <a:p>
          <a:r>
            <a:rPr lang="en-US"/>
            <a:t>Fuels Innovation and Economic Growth</a:t>
          </a:r>
        </a:p>
      </dgm:t>
    </dgm:pt>
    <dgm:pt modelId="{C6C4B141-C778-41EF-A8CF-9AD8218CE45C}" type="parTrans" cxnId="{C769BF1A-2029-43C6-A1B8-DB03B4C3A458}">
      <dgm:prSet/>
      <dgm:spPr/>
      <dgm:t>
        <a:bodyPr/>
        <a:lstStyle/>
        <a:p>
          <a:endParaRPr lang="en-US"/>
        </a:p>
      </dgm:t>
    </dgm:pt>
    <dgm:pt modelId="{26A1358D-F527-4B27-B889-703F50BBDF45}" type="sibTrans" cxnId="{C769BF1A-2029-43C6-A1B8-DB03B4C3A458}">
      <dgm:prSet/>
      <dgm:spPr/>
      <dgm:t>
        <a:bodyPr/>
        <a:lstStyle/>
        <a:p>
          <a:endParaRPr lang="en-US"/>
        </a:p>
      </dgm:t>
    </dgm:pt>
    <dgm:pt modelId="{4947B34E-DEEA-405E-A814-F1D1CBCAB2BD}">
      <dgm:prSet/>
      <dgm:spPr/>
      <dgm:t>
        <a:bodyPr/>
        <a:lstStyle/>
        <a:p>
          <a:r>
            <a:rPr lang="en-US" dirty="0"/>
            <a:t>Develops Critical Thinking and </a:t>
          </a:r>
          <a:r>
            <a:rPr lang="en-US" b="1" dirty="0"/>
            <a:t>Problem-Solving</a:t>
          </a:r>
          <a:r>
            <a:rPr lang="en-US" dirty="0"/>
            <a:t> Skills</a:t>
          </a:r>
        </a:p>
      </dgm:t>
    </dgm:pt>
    <dgm:pt modelId="{53115EE6-5CD3-44FD-B9B6-73E570FD8A3D}" type="parTrans" cxnId="{051D2C73-6FC9-4F05-901F-2FD6DC4FFB67}">
      <dgm:prSet/>
      <dgm:spPr/>
      <dgm:t>
        <a:bodyPr/>
        <a:lstStyle/>
        <a:p>
          <a:endParaRPr lang="en-US"/>
        </a:p>
      </dgm:t>
    </dgm:pt>
    <dgm:pt modelId="{C4A0A3C6-85CE-4965-B04A-DFA0B412F02A}" type="sibTrans" cxnId="{051D2C73-6FC9-4F05-901F-2FD6DC4FFB67}">
      <dgm:prSet/>
      <dgm:spPr/>
      <dgm:t>
        <a:bodyPr/>
        <a:lstStyle/>
        <a:p>
          <a:endParaRPr lang="en-US"/>
        </a:p>
      </dgm:t>
    </dgm:pt>
    <dgm:pt modelId="{24E45C91-46E2-450E-BA28-1B065162BD00}">
      <dgm:prSet/>
      <dgm:spPr/>
      <dgm:t>
        <a:bodyPr/>
        <a:lstStyle/>
        <a:p>
          <a:r>
            <a:rPr lang="en-US"/>
            <a:t>Empowers Informed Citizenship</a:t>
          </a:r>
        </a:p>
      </dgm:t>
    </dgm:pt>
    <dgm:pt modelId="{3E0CA50F-012B-4562-BB67-8D65E60322E2}" type="parTrans" cxnId="{ED2F8E4D-8080-42CF-BD4E-C8E67B213B0B}">
      <dgm:prSet/>
      <dgm:spPr/>
      <dgm:t>
        <a:bodyPr/>
        <a:lstStyle/>
        <a:p>
          <a:endParaRPr lang="en-US"/>
        </a:p>
      </dgm:t>
    </dgm:pt>
    <dgm:pt modelId="{F4AB004F-3933-4281-A773-B223A2C6B77E}" type="sibTrans" cxnId="{ED2F8E4D-8080-42CF-BD4E-C8E67B213B0B}">
      <dgm:prSet/>
      <dgm:spPr/>
      <dgm:t>
        <a:bodyPr/>
        <a:lstStyle/>
        <a:p>
          <a:endParaRPr lang="en-US"/>
        </a:p>
      </dgm:t>
    </dgm:pt>
    <dgm:pt modelId="{1A8E500B-D4FF-4963-8524-83744EA0B480}">
      <dgm:prSet/>
      <dgm:spPr/>
      <dgm:t>
        <a:bodyPr/>
        <a:lstStyle/>
        <a:p>
          <a:r>
            <a:rPr lang="en-US"/>
            <a:t>Supports National Development Goals</a:t>
          </a:r>
        </a:p>
      </dgm:t>
    </dgm:pt>
    <dgm:pt modelId="{24DAD19B-C5AB-478C-BCA3-FF58D0F567E7}" type="parTrans" cxnId="{FD52302A-7DB5-4D7D-A9CC-F569D57F1FDA}">
      <dgm:prSet/>
      <dgm:spPr/>
      <dgm:t>
        <a:bodyPr/>
        <a:lstStyle/>
        <a:p>
          <a:endParaRPr lang="en-US"/>
        </a:p>
      </dgm:t>
    </dgm:pt>
    <dgm:pt modelId="{05C0FED5-CFA5-4001-BC07-AB93C13D7379}" type="sibTrans" cxnId="{FD52302A-7DB5-4D7D-A9CC-F569D57F1FDA}">
      <dgm:prSet/>
      <dgm:spPr/>
      <dgm:t>
        <a:bodyPr/>
        <a:lstStyle/>
        <a:p>
          <a:endParaRPr lang="en-US"/>
        </a:p>
      </dgm:t>
    </dgm:pt>
    <dgm:pt modelId="{5DB34FFA-4DE2-49E6-9E9A-5D33DADD21BC}">
      <dgm:prSet/>
      <dgm:spPr/>
      <dgm:t>
        <a:bodyPr/>
        <a:lstStyle/>
        <a:p>
          <a:r>
            <a:rPr lang="en-US"/>
            <a:t>Bridges Inequality and Expands Opportunities</a:t>
          </a:r>
        </a:p>
      </dgm:t>
    </dgm:pt>
    <dgm:pt modelId="{E858ED47-C2F3-498D-957B-C4289EE9A715}" type="parTrans" cxnId="{EBFF2D6E-7107-49E1-AC86-C674BFF9E760}">
      <dgm:prSet/>
      <dgm:spPr/>
      <dgm:t>
        <a:bodyPr/>
        <a:lstStyle/>
        <a:p>
          <a:endParaRPr lang="en-US"/>
        </a:p>
      </dgm:t>
    </dgm:pt>
    <dgm:pt modelId="{85427A6F-79C9-4A0D-A974-E2255E99CEEA}" type="sibTrans" cxnId="{EBFF2D6E-7107-49E1-AC86-C674BFF9E760}">
      <dgm:prSet/>
      <dgm:spPr/>
      <dgm:t>
        <a:bodyPr/>
        <a:lstStyle/>
        <a:p>
          <a:endParaRPr lang="en-US"/>
        </a:p>
      </dgm:t>
    </dgm:pt>
    <dgm:pt modelId="{F7DCEA5D-D408-495D-BF1D-C26A55665720}">
      <dgm:prSet/>
      <dgm:spPr/>
      <dgm:t>
        <a:bodyPr/>
        <a:lstStyle/>
        <a:p>
          <a:r>
            <a:rPr lang="en-US"/>
            <a:t>Promotes Global Competitiveness</a:t>
          </a:r>
        </a:p>
      </dgm:t>
    </dgm:pt>
    <dgm:pt modelId="{23E5C051-1CCC-4079-8A8D-05BEA1B3137D}" type="parTrans" cxnId="{303F7CF4-0B3B-4685-B590-86D15B10F041}">
      <dgm:prSet/>
      <dgm:spPr/>
      <dgm:t>
        <a:bodyPr/>
        <a:lstStyle/>
        <a:p>
          <a:endParaRPr lang="en-US"/>
        </a:p>
      </dgm:t>
    </dgm:pt>
    <dgm:pt modelId="{BC57DF70-AC6F-4B06-8147-B8E127A14240}" type="sibTrans" cxnId="{303F7CF4-0B3B-4685-B590-86D15B10F041}">
      <dgm:prSet/>
      <dgm:spPr/>
      <dgm:t>
        <a:bodyPr/>
        <a:lstStyle/>
        <a:p>
          <a:endParaRPr lang="en-US"/>
        </a:p>
      </dgm:t>
    </dgm:pt>
    <dgm:pt modelId="{DA5BDC5F-1652-4D07-89C5-AE2B792F50FD}">
      <dgm:prSet/>
      <dgm:spPr/>
      <dgm:t>
        <a:bodyPr/>
        <a:lstStyle/>
        <a:p>
          <a:r>
            <a:rPr lang="en-US"/>
            <a:t>Encourages Environmental Awareness</a:t>
          </a:r>
        </a:p>
      </dgm:t>
    </dgm:pt>
    <dgm:pt modelId="{91C6DCD0-5BA0-46E9-AE3A-DBAC72C93D06}" type="parTrans" cxnId="{53792AFF-CFB9-4964-8B73-6D2667AE98C5}">
      <dgm:prSet/>
      <dgm:spPr/>
      <dgm:t>
        <a:bodyPr/>
        <a:lstStyle/>
        <a:p>
          <a:endParaRPr lang="en-US"/>
        </a:p>
      </dgm:t>
    </dgm:pt>
    <dgm:pt modelId="{43601526-6AAF-4D68-BFE3-572DD22CCF48}" type="sibTrans" cxnId="{53792AFF-CFB9-4964-8B73-6D2667AE98C5}">
      <dgm:prSet/>
      <dgm:spPr/>
      <dgm:t>
        <a:bodyPr/>
        <a:lstStyle/>
        <a:p>
          <a:endParaRPr lang="en-US"/>
        </a:p>
      </dgm:t>
    </dgm:pt>
    <dgm:pt modelId="{E1F6B5A8-357C-474A-A502-5EAE3588BB93}" type="pres">
      <dgm:prSet presAssocID="{D056F783-EB8D-4646-B1D3-9BD441ED3D1A}" presName="diagram" presStyleCnt="0">
        <dgm:presLayoutVars>
          <dgm:dir/>
          <dgm:resizeHandles val="exact"/>
        </dgm:presLayoutVars>
      </dgm:prSet>
      <dgm:spPr/>
    </dgm:pt>
    <dgm:pt modelId="{3DD7C1EA-169A-419A-B3F5-DEEF006F3C12}" type="pres">
      <dgm:prSet presAssocID="{325467E3-105B-4D8F-B293-11A84252599E}" presName="node" presStyleLbl="node1" presStyleIdx="0" presStyleCnt="7">
        <dgm:presLayoutVars>
          <dgm:bulletEnabled val="1"/>
        </dgm:presLayoutVars>
      </dgm:prSet>
      <dgm:spPr/>
    </dgm:pt>
    <dgm:pt modelId="{C354176A-61CF-4754-B047-2C8DE8BD5DD2}" type="pres">
      <dgm:prSet presAssocID="{26A1358D-F527-4B27-B889-703F50BBDF45}" presName="sibTrans" presStyleCnt="0"/>
      <dgm:spPr/>
    </dgm:pt>
    <dgm:pt modelId="{95C23D34-331D-4EF0-A713-27646D6E3B3B}" type="pres">
      <dgm:prSet presAssocID="{4947B34E-DEEA-405E-A814-F1D1CBCAB2BD}" presName="node" presStyleLbl="node1" presStyleIdx="1" presStyleCnt="7">
        <dgm:presLayoutVars>
          <dgm:bulletEnabled val="1"/>
        </dgm:presLayoutVars>
      </dgm:prSet>
      <dgm:spPr/>
    </dgm:pt>
    <dgm:pt modelId="{D7B9EBD7-A4EB-4DAB-BBC7-50A955315F02}" type="pres">
      <dgm:prSet presAssocID="{C4A0A3C6-85CE-4965-B04A-DFA0B412F02A}" presName="sibTrans" presStyleCnt="0"/>
      <dgm:spPr/>
    </dgm:pt>
    <dgm:pt modelId="{E9D89674-6ED6-468D-A779-6511280B107C}" type="pres">
      <dgm:prSet presAssocID="{24E45C91-46E2-450E-BA28-1B065162BD00}" presName="node" presStyleLbl="node1" presStyleIdx="2" presStyleCnt="7">
        <dgm:presLayoutVars>
          <dgm:bulletEnabled val="1"/>
        </dgm:presLayoutVars>
      </dgm:prSet>
      <dgm:spPr/>
    </dgm:pt>
    <dgm:pt modelId="{78F728C2-7F4C-47B0-8D8C-73B622808A3E}" type="pres">
      <dgm:prSet presAssocID="{F4AB004F-3933-4281-A773-B223A2C6B77E}" presName="sibTrans" presStyleCnt="0"/>
      <dgm:spPr/>
    </dgm:pt>
    <dgm:pt modelId="{A2CE612A-9160-4E6E-ADC9-B5C577B24DF7}" type="pres">
      <dgm:prSet presAssocID="{1A8E500B-D4FF-4963-8524-83744EA0B480}" presName="node" presStyleLbl="node1" presStyleIdx="3" presStyleCnt="7">
        <dgm:presLayoutVars>
          <dgm:bulletEnabled val="1"/>
        </dgm:presLayoutVars>
      </dgm:prSet>
      <dgm:spPr/>
    </dgm:pt>
    <dgm:pt modelId="{674230C1-736F-4DD9-B47C-947E58D7058D}" type="pres">
      <dgm:prSet presAssocID="{05C0FED5-CFA5-4001-BC07-AB93C13D7379}" presName="sibTrans" presStyleCnt="0"/>
      <dgm:spPr/>
    </dgm:pt>
    <dgm:pt modelId="{0B02A101-0D66-4062-91A7-1D9896B418D1}" type="pres">
      <dgm:prSet presAssocID="{5DB34FFA-4DE2-49E6-9E9A-5D33DADD21BC}" presName="node" presStyleLbl="node1" presStyleIdx="4" presStyleCnt="7">
        <dgm:presLayoutVars>
          <dgm:bulletEnabled val="1"/>
        </dgm:presLayoutVars>
      </dgm:prSet>
      <dgm:spPr/>
    </dgm:pt>
    <dgm:pt modelId="{4811DC23-35DE-4E3E-B8B0-6127A9FDDB0B}" type="pres">
      <dgm:prSet presAssocID="{85427A6F-79C9-4A0D-A974-E2255E99CEEA}" presName="sibTrans" presStyleCnt="0"/>
      <dgm:spPr/>
    </dgm:pt>
    <dgm:pt modelId="{42318377-9DE6-4EEB-87F4-CE59381D22FD}" type="pres">
      <dgm:prSet presAssocID="{F7DCEA5D-D408-495D-BF1D-C26A55665720}" presName="node" presStyleLbl="node1" presStyleIdx="5" presStyleCnt="7">
        <dgm:presLayoutVars>
          <dgm:bulletEnabled val="1"/>
        </dgm:presLayoutVars>
      </dgm:prSet>
      <dgm:spPr/>
    </dgm:pt>
    <dgm:pt modelId="{46F7B124-BC36-408D-A2D3-F3389C06FEC0}" type="pres">
      <dgm:prSet presAssocID="{BC57DF70-AC6F-4B06-8147-B8E127A14240}" presName="sibTrans" presStyleCnt="0"/>
      <dgm:spPr/>
    </dgm:pt>
    <dgm:pt modelId="{F25607A5-84A5-486B-9A87-F0CCF0C85302}" type="pres">
      <dgm:prSet presAssocID="{DA5BDC5F-1652-4D07-89C5-AE2B792F50FD}" presName="node" presStyleLbl="node1" presStyleIdx="6" presStyleCnt="7">
        <dgm:presLayoutVars>
          <dgm:bulletEnabled val="1"/>
        </dgm:presLayoutVars>
      </dgm:prSet>
      <dgm:spPr/>
    </dgm:pt>
  </dgm:ptLst>
  <dgm:cxnLst>
    <dgm:cxn modelId="{34AA1302-729E-4BD8-AD76-3F105F6F0C8A}" type="presOf" srcId="{F7DCEA5D-D408-495D-BF1D-C26A55665720}" destId="{42318377-9DE6-4EEB-87F4-CE59381D22FD}" srcOrd="0" destOrd="0" presId="urn:microsoft.com/office/officeart/2005/8/layout/default"/>
    <dgm:cxn modelId="{01DF3F18-A8FC-4DA2-BC2D-4E2F48EFF4A6}" type="presOf" srcId="{24E45C91-46E2-450E-BA28-1B065162BD00}" destId="{E9D89674-6ED6-468D-A779-6511280B107C}" srcOrd="0" destOrd="0" presId="urn:microsoft.com/office/officeart/2005/8/layout/default"/>
    <dgm:cxn modelId="{C769BF1A-2029-43C6-A1B8-DB03B4C3A458}" srcId="{D056F783-EB8D-4646-B1D3-9BD441ED3D1A}" destId="{325467E3-105B-4D8F-B293-11A84252599E}" srcOrd="0" destOrd="0" parTransId="{C6C4B141-C778-41EF-A8CF-9AD8218CE45C}" sibTransId="{26A1358D-F527-4B27-B889-703F50BBDF45}"/>
    <dgm:cxn modelId="{F4A6511C-D2ED-479D-96A5-59D2786E37F8}" type="presOf" srcId="{D056F783-EB8D-4646-B1D3-9BD441ED3D1A}" destId="{E1F6B5A8-357C-474A-A502-5EAE3588BB93}" srcOrd="0" destOrd="0" presId="urn:microsoft.com/office/officeart/2005/8/layout/default"/>
    <dgm:cxn modelId="{FD52302A-7DB5-4D7D-A9CC-F569D57F1FDA}" srcId="{D056F783-EB8D-4646-B1D3-9BD441ED3D1A}" destId="{1A8E500B-D4FF-4963-8524-83744EA0B480}" srcOrd="3" destOrd="0" parTransId="{24DAD19B-C5AB-478C-BCA3-FF58D0F567E7}" sibTransId="{05C0FED5-CFA5-4001-BC07-AB93C13D7379}"/>
    <dgm:cxn modelId="{C4348C5F-27C9-4103-AE46-83A913564EDC}" type="presOf" srcId="{4947B34E-DEEA-405E-A814-F1D1CBCAB2BD}" destId="{95C23D34-331D-4EF0-A713-27646D6E3B3B}" srcOrd="0" destOrd="0" presId="urn:microsoft.com/office/officeart/2005/8/layout/default"/>
    <dgm:cxn modelId="{D96EFF4C-04BD-4991-9AAB-A4843F39D5B6}" type="presOf" srcId="{1A8E500B-D4FF-4963-8524-83744EA0B480}" destId="{A2CE612A-9160-4E6E-ADC9-B5C577B24DF7}" srcOrd="0" destOrd="0" presId="urn:microsoft.com/office/officeart/2005/8/layout/default"/>
    <dgm:cxn modelId="{ED2F8E4D-8080-42CF-BD4E-C8E67B213B0B}" srcId="{D056F783-EB8D-4646-B1D3-9BD441ED3D1A}" destId="{24E45C91-46E2-450E-BA28-1B065162BD00}" srcOrd="2" destOrd="0" parTransId="{3E0CA50F-012B-4562-BB67-8D65E60322E2}" sibTransId="{F4AB004F-3933-4281-A773-B223A2C6B77E}"/>
    <dgm:cxn modelId="{EBFF2D6E-7107-49E1-AC86-C674BFF9E760}" srcId="{D056F783-EB8D-4646-B1D3-9BD441ED3D1A}" destId="{5DB34FFA-4DE2-49E6-9E9A-5D33DADD21BC}" srcOrd="4" destOrd="0" parTransId="{E858ED47-C2F3-498D-957B-C4289EE9A715}" sibTransId="{85427A6F-79C9-4A0D-A974-E2255E99CEEA}"/>
    <dgm:cxn modelId="{051D2C73-6FC9-4F05-901F-2FD6DC4FFB67}" srcId="{D056F783-EB8D-4646-B1D3-9BD441ED3D1A}" destId="{4947B34E-DEEA-405E-A814-F1D1CBCAB2BD}" srcOrd="1" destOrd="0" parTransId="{53115EE6-5CD3-44FD-B9B6-73E570FD8A3D}" sibTransId="{C4A0A3C6-85CE-4965-B04A-DFA0B412F02A}"/>
    <dgm:cxn modelId="{3667B087-2629-4890-BDBC-128546B99121}" type="presOf" srcId="{5DB34FFA-4DE2-49E6-9E9A-5D33DADD21BC}" destId="{0B02A101-0D66-4062-91A7-1D9896B418D1}" srcOrd="0" destOrd="0" presId="urn:microsoft.com/office/officeart/2005/8/layout/default"/>
    <dgm:cxn modelId="{FF79E08A-C479-47D5-87B3-C5FD322166F9}" type="presOf" srcId="{DA5BDC5F-1652-4D07-89C5-AE2B792F50FD}" destId="{F25607A5-84A5-486B-9A87-F0CCF0C85302}" srcOrd="0" destOrd="0" presId="urn:microsoft.com/office/officeart/2005/8/layout/default"/>
    <dgm:cxn modelId="{BFB9A18D-D1AB-4234-9890-02C957EA0037}" type="presOf" srcId="{325467E3-105B-4D8F-B293-11A84252599E}" destId="{3DD7C1EA-169A-419A-B3F5-DEEF006F3C12}" srcOrd="0" destOrd="0" presId="urn:microsoft.com/office/officeart/2005/8/layout/default"/>
    <dgm:cxn modelId="{303F7CF4-0B3B-4685-B590-86D15B10F041}" srcId="{D056F783-EB8D-4646-B1D3-9BD441ED3D1A}" destId="{F7DCEA5D-D408-495D-BF1D-C26A55665720}" srcOrd="5" destOrd="0" parTransId="{23E5C051-1CCC-4079-8A8D-05BEA1B3137D}" sibTransId="{BC57DF70-AC6F-4B06-8147-B8E127A14240}"/>
    <dgm:cxn modelId="{53792AFF-CFB9-4964-8B73-6D2667AE98C5}" srcId="{D056F783-EB8D-4646-B1D3-9BD441ED3D1A}" destId="{DA5BDC5F-1652-4D07-89C5-AE2B792F50FD}" srcOrd="6" destOrd="0" parTransId="{91C6DCD0-5BA0-46E9-AE3A-DBAC72C93D06}" sibTransId="{43601526-6AAF-4D68-BFE3-572DD22CCF48}"/>
    <dgm:cxn modelId="{C8991ABC-C920-4BF1-944E-1E3074C7703B}" type="presParOf" srcId="{E1F6B5A8-357C-474A-A502-5EAE3588BB93}" destId="{3DD7C1EA-169A-419A-B3F5-DEEF006F3C12}" srcOrd="0" destOrd="0" presId="urn:microsoft.com/office/officeart/2005/8/layout/default"/>
    <dgm:cxn modelId="{6DB859A4-29B7-4BA2-A039-1B1D095F3869}" type="presParOf" srcId="{E1F6B5A8-357C-474A-A502-5EAE3588BB93}" destId="{C354176A-61CF-4754-B047-2C8DE8BD5DD2}" srcOrd="1" destOrd="0" presId="urn:microsoft.com/office/officeart/2005/8/layout/default"/>
    <dgm:cxn modelId="{CD358531-DE1F-4CA1-91F9-5ADD9BD535D2}" type="presParOf" srcId="{E1F6B5A8-357C-474A-A502-5EAE3588BB93}" destId="{95C23D34-331D-4EF0-A713-27646D6E3B3B}" srcOrd="2" destOrd="0" presId="urn:microsoft.com/office/officeart/2005/8/layout/default"/>
    <dgm:cxn modelId="{094F1B8F-D48F-4A8B-B599-4CEDBE9AD79C}" type="presParOf" srcId="{E1F6B5A8-357C-474A-A502-5EAE3588BB93}" destId="{D7B9EBD7-A4EB-4DAB-BBC7-50A955315F02}" srcOrd="3" destOrd="0" presId="urn:microsoft.com/office/officeart/2005/8/layout/default"/>
    <dgm:cxn modelId="{8D1CD337-90F5-4858-8644-D4D666DE524D}" type="presParOf" srcId="{E1F6B5A8-357C-474A-A502-5EAE3588BB93}" destId="{E9D89674-6ED6-468D-A779-6511280B107C}" srcOrd="4" destOrd="0" presId="urn:microsoft.com/office/officeart/2005/8/layout/default"/>
    <dgm:cxn modelId="{972FE754-7A3C-4144-B58B-569A3ED8EB30}" type="presParOf" srcId="{E1F6B5A8-357C-474A-A502-5EAE3588BB93}" destId="{78F728C2-7F4C-47B0-8D8C-73B622808A3E}" srcOrd="5" destOrd="0" presId="urn:microsoft.com/office/officeart/2005/8/layout/default"/>
    <dgm:cxn modelId="{A7ED4588-1C37-4D54-B979-4AAD82DDD8DA}" type="presParOf" srcId="{E1F6B5A8-357C-474A-A502-5EAE3588BB93}" destId="{A2CE612A-9160-4E6E-ADC9-B5C577B24DF7}" srcOrd="6" destOrd="0" presId="urn:microsoft.com/office/officeart/2005/8/layout/default"/>
    <dgm:cxn modelId="{B843481B-4699-498C-943C-AB9E2E17B77C}" type="presParOf" srcId="{E1F6B5A8-357C-474A-A502-5EAE3588BB93}" destId="{674230C1-736F-4DD9-B47C-947E58D7058D}" srcOrd="7" destOrd="0" presId="urn:microsoft.com/office/officeart/2005/8/layout/default"/>
    <dgm:cxn modelId="{2D0CE8A7-8529-48DD-9E7C-4C00E0438A17}" type="presParOf" srcId="{E1F6B5A8-357C-474A-A502-5EAE3588BB93}" destId="{0B02A101-0D66-4062-91A7-1D9896B418D1}" srcOrd="8" destOrd="0" presId="urn:microsoft.com/office/officeart/2005/8/layout/default"/>
    <dgm:cxn modelId="{A41DC925-DE83-4E7B-B1D1-B0914896B73A}" type="presParOf" srcId="{E1F6B5A8-357C-474A-A502-5EAE3588BB93}" destId="{4811DC23-35DE-4E3E-B8B0-6127A9FDDB0B}" srcOrd="9" destOrd="0" presId="urn:microsoft.com/office/officeart/2005/8/layout/default"/>
    <dgm:cxn modelId="{0410851B-D0CA-411E-8603-69BD878CEC39}" type="presParOf" srcId="{E1F6B5A8-357C-474A-A502-5EAE3588BB93}" destId="{42318377-9DE6-4EEB-87F4-CE59381D22FD}" srcOrd="10" destOrd="0" presId="urn:microsoft.com/office/officeart/2005/8/layout/default"/>
    <dgm:cxn modelId="{0663ADC8-0407-4FAC-A61F-E7CD47D2FBFC}" type="presParOf" srcId="{E1F6B5A8-357C-474A-A502-5EAE3588BB93}" destId="{46F7B124-BC36-408D-A2D3-F3389C06FEC0}" srcOrd="11" destOrd="0" presId="urn:microsoft.com/office/officeart/2005/8/layout/default"/>
    <dgm:cxn modelId="{54BE5E48-7753-40AB-AB8B-F94B514CF2A8}" type="presParOf" srcId="{E1F6B5A8-357C-474A-A502-5EAE3588BB93}" destId="{F25607A5-84A5-486B-9A87-F0CCF0C85302}"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5D9AAD-7ABA-4D20-88BD-97016856D4E2}"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2103F597-8082-4733-B241-7B159C1EA138}">
      <dgm:prSet custT="1"/>
      <dgm:spPr/>
      <dgm:t>
        <a:bodyPr/>
        <a:lstStyle/>
        <a:p>
          <a:r>
            <a:rPr lang="en-US" sz="2800" dirty="0"/>
            <a:t>Builds a skilled, innovative workforce.</a:t>
          </a:r>
        </a:p>
      </dgm:t>
    </dgm:pt>
    <dgm:pt modelId="{B9F0C048-0ED4-4208-BD47-77D28BECD68E}" type="parTrans" cxnId="{3FB63021-FCA2-4F58-B3EF-FC779840BA17}">
      <dgm:prSet/>
      <dgm:spPr/>
      <dgm:t>
        <a:bodyPr/>
        <a:lstStyle/>
        <a:p>
          <a:endParaRPr lang="en-US" sz="2800"/>
        </a:p>
      </dgm:t>
    </dgm:pt>
    <dgm:pt modelId="{BF9BC4B4-2BA3-474E-960B-3EE9CE2FF4B5}" type="sibTrans" cxnId="{3FB63021-FCA2-4F58-B3EF-FC779840BA17}">
      <dgm:prSet/>
      <dgm:spPr/>
      <dgm:t>
        <a:bodyPr/>
        <a:lstStyle/>
        <a:p>
          <a:endParaRPr lang="en-US" sz="2800"/>
        </a:p>
      </dgm:t>
    </dgm:pt>
    <dgm:pt modelId="{4011C0F5-C667-45A4-9CB0-E6D2C71A7B9E}">
      <dgm:prSet custT="1"/>
      <dgm:spPr/>
      <dgm:t>
        <a:bodyPr/>
        <a:lstStyle/>
        <a:p>
          <a:r>
            <a:rPr lang="en-US" sz="2800" dirty="0"/>
            <a:t>Fosters a culture of </a:t>
          </a:r>
          <a:r>
            <a:rPr lang="en-US" sz="2800" b="1" dirty="0"/>
            <a:t>problem-solving</a:t>
          </a:r>
          <a:r>
            <a:rPr lang="en-US" sz="2800" dirty="0"/>
            <a:t> and research.</a:t>
          </a:r>
        </a:p>
      </dgm:t>
    </dgm:pt>
    <dgm:pt modelId="{3CA57945-0F96-45B5-A3BD-11C7D18F86E7}" type="parTrans" cxnId="{C1B3DDBE-45FB-41AC-850C-7459D3EB2C5E}">
      <dgm:prSet/>
      <dgm:spPr/>
      <dgm:t>
        <a:bodyPr/>
        <a:lstStyle/>
        <a:p>
          <a:endParaRPr lang="en-US" sz="2800"/>
        </a:p>
      </dgm:t>
    </dgm:pt>
    <dgm:pt modelId="{B6FD3F4B-604F-4829-8D2B-AB77A238AA29}" type="sibTrans" cxnId="{C1B3DDBE-45FB-41AC-850C-7459D3EB2C5E}">
      <dgm:prSet/>
      <dgm:spPr/>
      <dgm:t>
        <a:bodyPr/>
        <a:lstStyle/>
        <a:p>
          <a:endParaRPr lang="en-US" sz="2800"/>
        </a:p>
      </dgm:t>
    </dgm:pt>
    <dgm:pt modelId="{C36F8081-2840-4005-923A-DF03D01DA1C9}">
      <dgm:prSet custT="1"/>
      <dgm:spPr/>
      <dgm:t>
        <a:bodyPr/>
        <a:lstStyle/>
        <a:p>
          <a:r>
            <a:rPr lang="en-US" sz="2800"/>
            <a:t>Drives the technological advancement that powers growth.</a:t>
          </a:r>
        </a:p>
      </dgm:t>
    </dgm:pt>
    <dgm:pt modelId="{39BD5ED5-B1F5-4E0D-8510-2E5458339226}" type="parTrans" cxnId="{AB3709B7-9723-40FF-A10C-A7A8A6C3B40D}">
      <dgm:prSet/>
      <dgm:spPr/>
      <dgm:t>
        <a:bodyPr/>
        <a:lstStyle/>
        <a:p>
          <a:endParaRPr lang="en-US" sz="2800"/>
        </a:p>
      </dgm:t>
    </dgm:pt>
    <dgm:pt modelId="{C63E6C61-EA3A-4AB1-9C3C-68294E884B9F}" type="sibTrans" cxnId="{AB3709B7-9723-40FF-A10C-A7A8A6C3B40D}">
      <dgm:prSet/>
      <dgm:spPr/>
      <dgm:t>
        <a:bodyPr/>
        <a:lstStyle/>
        <a:p>
          <a:endParaRPr lang="en-US" sz="2800"/>
        </a:p>
      </dgm:t>
    </dgm:pt>
    <dgm:pt modelId="{5599F8D5-20DA-49BC-80EC-9AD6EE07AB89}" type="pres">
      <dgm:prSet presAssocID="{745D9AAD-7ABA-4D20-88BD-97016856D4E2}" presName="root" presStyleCnt="0">
        <dgm:presLayoutVars>
          <dgm:dir/>
          <dgm:resizeHandles val="exact"/>
        </dgm:presLayoutVars>
      </dgm:prSet>
      <dgm:spPr/>
    </dgm:pt>
    <dgm:pt modelId="{2D175FD6-79B4-4B28-9C9D-EE7A0273771E}" type="pres">
      <dgm:prSet presAssocID="{2103F597-8082-4733-B241-7B159C1EA138}" presName="compNode" presStyleCnt="0"/>
      <dgm:spPr/>
    </dgm:pt>
    <dgm:pt modelId="{F039BB6D-A5B9-448D-8C3B-A41099E7B968}" type="pres">
      <dgm:prSet presAssocID="{2103F597-8082-4733-B241-7B159C1EA13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455F99BF-31C3-4894-8434-4357A1166A6C}" type="pres">
      <dgm:prSet presAssocID="{2103F597-8082-4733-B241-7B159C1EA138}" presName="spaceRect" presStyleCnt="0"/>
      <dgm:spPr/>
    </dgm:pt>
    <dgm:pt modelId="{CA43E996-B257-4EA5-937D-AA49672CE174}" type="pres">
      <dgm:prSet presAssocID="{2103F597-8082-4733-B241-7B159C1EA138}" presName="textRect" presStyleLbl="revTx" presStyleIdx="0" presStyleCnt="3">
        <dgm:presLayoutVars>
          <dgm:chMax val="1"/>
          <dgm:chPref val="1"/>
        </dgm:presLayoutVars>
      </dgm:prSet>
      <dgm:spPr/>
    </dgm:pt>
    <dgm:pt modelId="{2B21AC64-9DE8-4804-AB28-711D58F30768}" type="pres">
      <dgm:prSet presAssocID="{BF9BC4B4-2BA3-474E-960B-3EE9CE2FF4B5}" presName="sibTrans" presStyleCnt="0"/>
      <dgm:spPr/>
    </dgm:pt>
    <dgm:pt modelId="{FAC87AB2-6E6A-471E-ABD6-50468839E425}" type="pres">
      <dgm:prSet presAssocID="{4011C0F5-C667-45A4-9CB0-E6D2C71A7B9E}" presName="compNode" presStyleCnt="0"/>
      <dgm:spPr/>
    </dgm:pt>
    <dgm:pt modelId="{5E450715-EF1E-4D92-BA99-CB4BE3FD02E0}" type="pres">
      <dgm:prSet presAssocID="{4011C0F5-C667-45A4-9CB0-E6D2C71A7B9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ustomer Review"/>
        </a:ext>
      </dgm:extLst>
    </dgm:pt>
    <dgm:pt modelId="{D94442A0-1E79-481A-AA22-CFC98A56D863}" type="pres">
      <dgm:prSet presAssocID="{4011C0F5-C667-45A4-9CB0-E6D2C71A7B9E}" presName="spaceRect" presStyleCnt="0"/>
      <dgm:spPr/>
    </dgm:pt>
    <dgm:pt modelId="{7B61D7B5-33EF-4C0F-ACC5-D74AF5364645}" type="pres">
      <dgm:prSet presAssocID="{4011C0F5-C667-45A4-9CB0-E6D2C71A7B9E}" presName="textRect" presStyleLbl="revTx" presStyleIdx="1" presStyleCnt="3">
        <dgm:presLayoutVars>
          <dgm:chMax val="1"/>
          <dgm:chPref val="1"/>
        </dgm:presLayoutVars>
      </dgm:prSet>
      <dgm:spPr/>
    </dgm:pt>
    <dgm:pt modelId="{3F5E6941-5D7C-4A83-9ABD-46C9FDC6A5CE}" type="pres">
      <dgm:prSet presAssocID="{B6FD3F4B-604F-4829-8D2B-AB77A238AA29}" presName="sibTrans" presStyleCnt="0"/>
      <dgm:spPr/>
    </dgm:pt>
    <dgm:pt modelId="{F98B709B-0C90-493A-ADA1-D6679FAC1442}" type="pres">
      <dgm:prSet presAssocID="{C36F8081-2840-4005-923A-DF03D01DA1C9}" presName="compNode" presStyleCnt="0"/>
      <dgm:spPr/>
    </dgm:pt>
    <dgm:pt modelId="{E4C59E5A-B5E2-4F5F-9A85-2E64FAE6A01F}" type="pres">
      <dgm:prSet presAssocID="{C36F8081-2840-4005-923A-DF03D01DA1C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mputer"/>
        </a:ext>
      </dgm:extLst>
    </dgm:pt>
    <dgm:pt modelId="{B33E62AB-1909-46E6-97E0-7B0174091723}" type="pres">
      <dgm:prSet presAssocID="{C36F8081-2840-4005-923A-DF03D01DA1C9}" presName="spaceRect" presStyleCnt="0"/>
      <dgm:spPr/>
    </dgm:pt>
    <dgm:pt modelId="{C36AB82F-1DCC-45A1-AB92-24DED95D28F0}" type="pres">
      <dgm:prSet presAssocID="{C36F8081-2840-4005-923A-DF03D01DA1C9}" presName="textRect" presStyleLbl="revTx" presStyleIdx="2" presStyleCnt="3">
        <dgm:presLayoutVars>
          <dgm:chMax val="1"/>
          <dgm:chPref val="1"/>
        </dgm:presLayoutVars>
      </dgm:prSet>
      <dgm:spPr/>
    </dgm:pt>
  </dgm:ptLst>
  <dgm:cxnLst>
    <dgm:cxn modelId="{3FB63021-FCA2-4F58-B3EF-FC779840BA17}" srcId="{745D9AAD-7ABA-4D20-88BD-97016856D4E2}" destId="{2103F597-8082-4733-B241-7B159C1EA138}" srcOrd="0" destOrd="0" parTransId="{B9F0C048-0ED4-4208-BD47-77D28BECD68E}" sibTransId="{BF9BC4B4-2BA3-474E-960B-3EE9CE2FF4B5}"/>
    <dgm:cxn modelId="{C25FD55F-5D29-4435-8C62-7B3DA6418641}" type="presOf" srcId="{C36F8081-2840-4005-923A-DF03D01DA1C9}" destId="{C36AB82F-1DCC-45A1-AB92-24DED95D28F0}" srcOrd="0" destOrd="0" presId="urn:microsoft.com/office/officeart/2018/2/layout/IconLabelList"/>
    <dgm:cxn modelId="{03516F76-4693-454B-A372-7C8F7362451C}" type="presOf" srcId="{2103F597-8082-4733-B241-7B159C1EA138}" destId="{CA43E996-B257-4EA5-937D-AA49672CE174}" srcOrd="0" destOrd="0" presId="urn:microsoft.com/office/officeart/2018/2/layout/IconLabelList"/>
    <dgm:cxn modelId="{311EAFAC-DC17-4005-9FD3-2D3A0F625AC6}" type="presOf" srcId="{4011C0F5-C667-45A4-9CB0-E6D2C71A7B9E}" destId="{7B61D7B5-33EF-4C0F-ACC5-D74AF5364645}" srcOrd="0" destOrd="0" presId="urn:microsoft.com/office/officeart/2018/2/layout/IconLabelList"/>
    <dgm:cxn modelId="{AB3709B7-9723-40FF-A10C-A7A8A6C3B40D}" srcId="{745D9AAD-7ABA-4D20-88BD-97016856D4E2}" destId="{C36F8081-2840-4005-923A-DF03D01DA1C9}" srcOrd="2" destOrd="0" parTransId="{39BD5ED5-B1F5-4E0D-8510-2E5458339226}" sibTransId="{C63E6C61-EA3A-4AB1-9C3C-68294E884B9F}"/>
    <dgm:cxn modelId="{C1B3DDBE-45FB-41AC-850C-7459D3EB2C5E}" srcId="{745D9AAD-7ABA-4D20-88BD-97016856D4E2}" destId="{4011C0F5-C667-45A4-9CB0-E6D2C71A7B9E}" srcOrd="1" destOrd="0" parTransId="{3CA57945-0F96-45B5-A3BD-11C7D18F86E7}" sibTransId="{B6FD3F4B-604F-4829-8D2B-AB77A238AA29}"/>
    <dgm:cxn modelId="{0777AFCA-ED2A-4305-855C-B872A6B811B3}" type="presOf" srcId="{745D9AAD-7ABA-4D20-88BD-97016856D4E2}" destId="{5599F8D5-20DA-49BC-80EC-9AD6EE07AB89}" srcOrd="0" destOrd="0" presId="urn:microsoft.com/office/officeart/2018/2/layout/IconLabelList"/>
    <dgm:cxn modelId="{FFACCB3F-975B-4E6D-9879-66A3A97D768C}" type="presParOf" srcId="{5599F8D5-20DA-49BC-80EC-9AD6EE07AB89}" destId="{2D175FD6-79B4-4B28-9C9D-EE7A0273771E}" srcOrd="0" destOrd="0" presId="urn:microsoft.com/office/officeart/2018/2/layout/IconLabelList"/>
    <dgm:cxn modelId="{D7E99F52-2419-4533-97D7-0ABDF83F556D}" type="presParOf" srcId="{2D175FD6-79B4-4B28-9C9D-EE7A0273771E}" destId="{F039BB6D-A5B9-448D-8C3B-A41099E7B968}" srcOrd="0" destOrd="0" presId="urn:microsoft.com/office/officeart/2018/2/layout/IconLabelList"/>
    <dgm:cxn modelId="{1258AFCA-374D-44E6-BBA1-5C4E2E1E529B}" type="presParOf" srcId="{2D175FD6-79B4-4B28-9C9D-EE7A0273771E}" destId="{455F99BF-31C3-4894-8434-4357A1166A6C}" srcOrd="1" destOrd="0" presId="urn:microsoft.com/office/officeart/2018/2/layout/IconLabelList"/>
    <dgm:cxn modelId="{D319DDAD-20BF-4F3D-B368-FB7481B8D2F7}" type="presParOf" srcId="{2D175FD6-79B4-4B28-9C9D-EE7A0273771E}" destId="{CA43E996-B257-4EA5-937D-AA49672CE174}" srcOrd="2" destOrd="0" presId="urn:microsoft.com/office/officeart/2018/2/layout/IconLabelList"/>
    <dgm:cxn modelId="{62D8F2AB-2B47-4468-B353-1526AC1D9DAB}" type="presParOf" srcId="{5599F8D5-20DA-49BC-80EC-9AD6EE07AB89}" destId="{2B21AC64-9DE8-4804-AB28-711D58F30768}" srcOrd="1" destOrd="0" presId="urn:microsoft.com/office/officeart/2018/2/layout/IconLabelList"/>
    <dgm:cxn modelId="{110B1166-19B6-49C5-8FB6-5A04B32449A7}" type="presParOf" srcId="{5599F8D5-20DA-49BC-80EC-9AD6EE07AB89}" destId="{FAC87AB2-6E6A-471E-ABD6-50468839E425}" srcOrd="2" destOrd="0" presId="urn:microsoft.com/office/officeart/2018/2/layout/IconLabelList"/>
    <dgm:cxn modelId="{68EEC648-3E26-442D-98A9-6C8D3C4AC098}" type="presParOf" srcId="{FAC87AB2-6E6A-471E-ABD6-50468839E425}" destId="{5E450715-EF1E-4D92-BA99-CB4BE3FD02E0}" srcOrd="0" destOrd="0" presId="urn:microsoft.com/office/officeart/2018/2/layout/IconLabelList"/>
    <dgm:cxn modelId="{D4A6BD13-3A7B-45AB-AD7B-FC7764E7BCBF}" type="presParOf" srcId="{FAC87AB2-6E6A-471E-ABD6-50468839E425}" destId="{D94442A0-1E79-481A-AA22-CFC98A56D863}" srcOrd="1" destOrd="0" presId="urn:microsoft.com/office/officeart/2018/2/layout/IconLabelList"/>
    <dgm:cxn modelId="{D63E7101-5D14-4167-9355-3AF4EBF91D29}" type="presParOf" srcId="{FAC87AB2-6E6A-471E-ABD6-50468839E425}" destId="{7B61D7B5-33EF-4C0F-ACC5-D74AF5364645}" srcOrd="2" destOrd="0" presId="urn:microsoft.com/office/officeart/2018/2/layout/IconLabelList"/>
    <dgm:cxn modelId="{1D3416D6-BB9B-4F25-92F5-D12C7DE9BDFE}" type="presParOf" srcId="{5599F8D5-20DA-49BC-80EC-9AD6EE07AB89}" destId="{3F5E6941-5D7C-4A83-9ABD-46C9FDC6A5CE}" srcOrd="3" destOrd="0" presId="urn:microsoft.com/office/officeart/2018/2/layout/IconLabelList"/>
    <dgm:cxn modelId="{6D7423BD-F691-4002-9900-995C98793EF1}" type="presParOf" srcId="{5599F8D5-20DA-49BC-80EC-9AD6EE07AB89}" destId="{F98B709B-0C90-493A-ADA1-D6679FAC1442}" srcOrd="4" destOrd="0" presId="urn:microsoft.com/office/officeart/2018/2/layout/IconLabelList"/>
    <dgm:cxn modelId="{59E84F84-9978-465E-B62A-59EFE7F57299}" type="presParOf" srcId="{F98B709B-0C90-493A-ADA1-D6679FAC1442}" destId="{E4C59E5A-B5E2-4F5F-9A85-2E64FAE6A01F}" srcOrd="0" destOrd="0" presId="urn:microsoft.com/office/officeart/2018/2/layout/IconLabelList"/>
    <dgm:cxn modelId="{EB5F3CD5-CC1F-4EDB-8C7B-9676F9D94E17}" type="presParOf" srcId="{F98B709B-0C90-493A-ADA1-D6679FAC1442}" destId="{B33E62AB-1909-46E6-97E0-7B0174091723}" srcOrd="1" destOrd="0" presId="urn:microsoft.com/office/officeart/2018/2/layout/IconLabelList"/>
    <dgm:cxn modelId="{C16908AD-F19C-4C86-842F-60CC32B0DD49}" type="presParOf" srcId="{F98B709B-0C90-493A-ADA1-D6679FAC1442}" destId="{C36AB82F-1DCC-45A1-AB92-24DED95D28F0}"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B8033EC-2317-48EA-B1CD-6CB65B1BF680}"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F8AFB671-2559-4E92-A5EC-44CBA310ECC8}">
      <dgm:prSet/>
      <dgm:spPr/>
      <dgm:t>
        <a:bodyPr/>
        <a:lstStyle/>
        <a:p>
          <a:r>
            <a:rPr lang="en-US" b="0" i="0" dirty="0"/>
            <a:t>Science education is a fundamental pillar of sustainable development, serving as critical infrastructure that drives economic growth, technological innovation, and societal progress. </a:t>
          </a:r>
          <a:endParaRPr lang="en-US" dirty="0"/>
        </a:p>
      </dgm:t>
    </dgm:pt>
    <dgm:pt modelId="{2EA7D133-061D-4349-9BFF-B9B1F1A62203}" type="parTrans" cxnId="{93E8646C-2BD5-4F02-BF23-0E186B6415A3}">
      <dgm:prSet/>
      <dgm:spPr/>
      <dgm:t>
        <a:bodyPr/>
        <a:lstStyle/>
        <a:p>
          <a:endParaRPr lang="en-US"/>
        </a:p>
      </dgm:t>
    </dgm:pt>
    <dgm:pt modelId="{62818DE1-0C2A-4D1F-8D32-C146BEBEF09C}" type="sibTrans" cxnId="{93E8646C-2BD5-4F02-BF23-0E186B6415A3}">
      <dgm:prSet/>
      <dgm:spPr/>
      <dgm:t>
        <a:bodyPr/>
        <a:lstStyle/>
        <a:p>
          <a:endParaRPr lang="en-US"/>
        </a:p>
      </dgm:t>
    </dgm:pt>
    <dgm:pt modelId="{04DC71F4-6EAB-41D2-A573-9299AC75450A}">
      <dgm:prSet/>
      <dgm:spPr/>
      <dgm:t>
        <a:bodyPr/>
        <a:lstStyle/>
        <a:p>
          <a:r>
            <a:rPr lang="en-US" b="0" i="0" dirty="0"/>
            <a:t>Unlike traditional infrastructure (roads, bridges, and utilities), science education is a </a:t>
          </a:r>
          <a:r>
            <a:rPr lang="en-US" b="0" i="1" dirty="0"/>
            <a:t>human and intellectual infrastructure</a:t>
          </a:r>
          <a:r>
            <a:rPr lang="en-US" b="0" i="0" dirty="0"/>
            <a:t> that empowers individuals and nations to solve complex challenges, foster innovation, and compete in a knowledge-driven global economy.</a:t>
          </a:r>
          <a:endParaRPr lang="en-US" dirty="0"/>
        </a:p>
      </dgm:t>
    </dgm:pt>
    <dgm:pt modelId="{D62F4361-ED03-44E2-9B63-56A130DAB166}" type="parTrans" cxnId="{78423303-3F04-4C69-B1F2-53312F4F55EA}">
      <dgm:prSet/>
      <dgm:spPr/>
      <dgm:t>
        <a:bodyPr/>
        <a:lstStyle/>
        <a:p>
          <a:endParaRPr lang="en-US"/>
        </a:p>
      </dgm:t>
    </dgm:pt>
    <dgm:pt modelId="{3E2B2163-B7EC-4908-BA71-6BB9E3F0A551}" type="sibTrans" cxnId="{78423303-3F04-4C69-B1F2-53312F4F55EA}">
      <dgm:prSet/>
      <dgm:spPr/>
      <dgm:t>
        <a:bodyPr/>
        <a:lstStyle/>
        <a:p>
          <a:endParaRPr lang="en-US"/>
        </a:p>
      </dgm:t>
    </dgm:pt>
    <dgm:pt modelId="{6563D430-2FB3-4743-A35E-560FACA9B35D}" type="pres">
      <dgm:prSet presAssocID="{FB8033EC-2317-48EA-B1CD-6CB65B1BF680}" presName="hierChild1" presStyleCnt="0">
        <dgm:presLayoutVars>
          <dgm:chPref val="1"/>
          <dgm:dir/>
          <dgm:animOne val="branch"/>
          <dgm:animLvl val="lvl"/>
          <dgm:resizeHandles/>
        </dgm:presLayoutVars>
      </dgm:prSet>
      <dgm:spPr/>
    </dgm:pt>
    <dgm:pt modelId="{3886423E-8B8F-4C69-ADE2-F021698FBB00}" type="pres">
      <dgm:prSet presAssocID="{F8AFB671-2559-4E92-A5EC-44CBA310ECC8}" presName="hierRoot1" presStyleCnt="0"/>
      <dgm:spPr/>
    </dgm:pt>
    <dgm:pt modelId="{88711FC8-F119-44D6-A499-B50946F36847}" type="pres">
      <dgm:prSet presAssocID="{F8AFB671-2559-4E92-A5EC-44CBA310ECC8}" presName="composite" presStyleCnt="0"/>
      <dgm:spPr/>
    </dgm:pt>
    <dgm:pt modelId="{20E210C1-869A-43F5-A485-D993DD89B9A2}" type="pres">
      <dgm:prSet presAssocID="{F8AFB671-2559-4E92-A5EC-44CBA310ECC8}" presName="background" presStyleLbl="node0" presStyleIdx="0" presStyleCnt="2"/>
      <dgm:spPr/>
    </dgm:pt>
    <dgm:pt modelId="{B062670B-EE32-4901-BBE0-51B3AAD96EA7}" type="pres">
      <dgm:prSet presAssocID="{F8AFB671-2559-4E92-A5EC-44CBA310ECC8}" presName="text" presStyleLbl="fgAcc0" presStyleIdx="0" presStyleCnt="2">
        <dgm:presLayoutVars>
          <dgm:chPref val="3"/>
        </dgm:presLayoutVars>
      </dgm:prSet>
      <dgm:spPr/>
    </dgm:pt>
    <dgm:pt modelId="{54079D76-6A99-4B57-BFE1-A0C8E2248FBA}" type="pres">
      <dgm:prSet presAssocID="{F8AFB671-2559-4E92-A5EC-44CBA310ECC8}" presName="hierChild2" presStyleCnt="0"/>
      <dgm:spPr/>
    </dgm:pt>
    <dgm:pt modelId="{C26B2462-F68E-422E-BEB5-78B1A99E99B8}" type="pres">
      <dgm:prSet presAssocID="{04DC71F4-6EAB-41D2-A573-9299AC75450A}" presName="hierRoot1" presStyleCnt="0"/>
      <dgm:spPr/>
    </dgm:pt>
    <dgm:pt modelId="{31D0C577-FD8A-4469-ADB2-9BA1DEDF1EB6}" type="pres">
      <dgm:prSet presAssocID="{04DC71F4-6EAB-41D2-A573-9299AC75450A}" presName="composite" presStyleCnt="0"/>
      <dgm:spPr/>
    </dgm:pt>
    <dgm:pt modelId="{D95BBEA3-231A-4813-BA8C-061F2EF66F57}" type="pres">
      <dgm:prSet presAssocID="{04DC71F4-6EAB-41D2-A573-9299AC75450A}" presName="background" presStyleLbl="node0" presStyleIdx="1" presStyleCnt="2"/>
      <dgm:spPr/>
    </dgm:pt>
    <dgm:pt modelId="{EF031124-88D6-4F22-9284-7915A2014DF6}" type="pres">
      <dgm:prSet presAssocID="{04DC71F4-6EAB-41D2-A573-9299AC75450A}" presName="text" presStyleLbl="fgAcc0" presStyleIdx="1" presStyleCnt="2">
        <dgm:presLayoutVars>
          <dgm:chPref val="3"/>
        </dgm:presLayoutVars>
      </dgm:prSet>
      <dgm:spPr/>
    </dgm:pt>
    <dgm:pt modelId="{90408635-E49A-490A-96FD-5F85695FFBF5}" type="pres">
      <dgm:prSet presAssocID="{04DC71F4-6EAB-41D2-A573-9299AC75450A}" presName="hierChild2" presStyleCnt="0"/>
      <dgm:spPr/>
    </dgm:pt>
  </dgm:ptLst>
  <dgm:cxnLst>
    <dgm:cxn modelId="{78423303-3F04-4C69-B1F2-53312F4F55EA}" srcId="{FB8033EC-2317-48EA-B1CD-6CB65B1BF680}" destId="{04DC71F4-6EAB-41D2-A573-9299AC75450A}" srcOrd="1" destOrd="0" parTransId="{D62F4361-ED03-44E2-9B63-56A130DAB166}" sibTransId="{3E2B2163-B7EC-4908-BA71-6BB9E3F0A551}"/>
    <dgm:cxn modelId="{4151521F-CA52-4997-9AAA-7EB196ADC05D}" type="presOf" srcId="{FB8033EC-2317-48EA-B1CD-6CB65B1BF680}" destId="{6563D430-2FB3-4743-A35E-560FACA9B35D}" srcOrd="0" destOrd="0" presId="urn:microsoft.com/office/officeart/2005/8/layout/hierarchy1"/>
    <dgm:cxn modelId="{93E8646C-2BD5-4F02-BF23-0E186B6415A3}" srcId="{FB8033EC-2317-48EA-B1CD-6CB65B1BF680}" destId="{F8AFB671-2559-4E92-A5EC-44CBA310ECC8}" srcOrd="0" destOrd="0" parTransId="{2EA7D133-061D-4349-9BFF-B9B1F1A62203}" sibTransId="{62818DE1-0C2A-4D1F-8D32-C146BEBEF09C}"/>
    <dgm:cxn modelId="{51D592A1-2D35-4D3B-9B72-C09E24FDF84E}" type="presOf" srcId="{F8AFB671-2559-4E92-A5EC-44CBA310ECC8}" destId="{B062670B-EE32-4901-BBE0-51B3AAD96EA7}" srcOrd="0" destOrd="0" presId="urn:microsoft.com/office/officeart/2005/8/layout/hierarchy1"/>
    <dgm:cxn modelId="{2274C2A6-9191-442B-ACF4-EBD0ED7EE62C}" type="presOf" srcId="{04DC71F4-6EAB-41D2-A573-9299AC75450A}" destId="{EF031124-88D6-4F22-9284-7915A2014DF6}" srcOrd="0" destOrd="0" presId="urn:microsoft.com/office/officeart/2005/8/layout/hierarchy1"/>
    <dgm:cxn modelId="{85027F89-B455-4D8D-AA8D-DF27CDEBD519}" type="presParOf" srcId="{6563D430-2FB3-4743-A35E-560FACA9B35D}" destId="{3886423E-8B8F-4C69-ADE2-F021698FBB00}" srcOrd="0" destOrd="0" presId="urn:microsoft.com/office/officeart/2005/8/layout/hierarchy1"/>
    <dgm:cxn modelId="{8751470B-24A8-444F-982D-CCE88573B391}" type="presParOf" srcId="{3886423E-8B8F-4C69-ADE2-F021698FBB00}" destId="{88711FC8-F119-44D6-A499-B50946F36847}" srcOrd="0" destOrd="0" presId="urn:microsoft.com/office/officeart/2005/8/layout/hierarchy1"/>
    <dgm:cxn modelId="{DB0A3889-D68D-4536-84FA-8E6CCC3FE1F9}" type="presParOf" srcId="{88711FC8-F119-44D6-A499-B50946F36847}" destId="{20E210C1-869A-43F5-A485-D993DD89B9A2}" srcOrd="0" destOrd="0" presId="urn:microsoft.com/office/officeart/2005/8/layout/hierarchy1"/>
    <dgm:cxn modelId="{BA326F19-6110-47D4-BCD4-C65ED4BF9992}" type="presParOf" srcId="{88711FC8-F119-44D6-A499-B50946F36847}" destId="{B062670B-EE32-4901-BBE0-51B3AAD96EA7}" srcOrd="1" destOrd="0" presId="urn:microsoft.com/office/officeart/2005/8/layout/hierarchy1"/>
    <dgm:cxn modelId="{3224AF41-1250-42E0-901A-A51AC0F92DFD}" type="presParOf" srcId="{3886423E-8B8F-4C69-ADE2-F021698FBB00}" destId="{54079D76-6A99-4B57-BFE1-A0C8E2248FBA}" srcOrd="1" destOrd="0" presId="urn:microsoft.com/office/officeart/2005/8/layout/hierarchy1"/>
    <dgm:cxn modelId="{8D992B7C-C3E6-47AD-BCAA-8A827BFE79EE}" type="presParOf" srcId="{6563D430-2FB3-4743-A35E-560FACA9B35D}" destId="{C26B2462-F68E-422E-BEB5-78B1A99E99B8}" srcOrd="1" destOrd="0" presId="urn:microsoft.com/office/officeart/2005/8/layout/hierarchy1"/>
    <dgm:cxn modelId="{BCC8CB1B-4AA2-40B4-BB4A-EA2710ED624B}" type="presParOf" srcId="{C26B2462-F68E-422E-BEB5-78B1A99E99B8}" destId="{31D0C577-FD8A-4469-ADB2-9BA1DEDF1EB6}" srcOrd="0" destOrd="0" presId="urn:microsoft.com/office/officeart/2005/8/layout/hierarchy1"/>
    <dgm:cxn modelId="{A9361E1D-DFA4-4F64-A285-B61717C898C9}" type="presParOf" srcId="{31D0C577-FD8A-4469-ADB2-9BA1DEDF1EB6}" destId="{D95BBEA3-231A-4813-BA8C-061F2EF66F57}" srcOrd="0" destOrd="0" presId="urn:microsoft.com/office/officeart/2005/8/layout/hierarchy1"/>
    <dgm:cxn modelId="{B871EE2D-5319-432E-A8EE-3BD8684D1D8F}" type="presParOf" srcId="{31D0C577-FD8A-4469-ADB2-9BA1DEDF1EB6}" destId="{EF031124-88D6-4F22-9284-7915A2014DF6}" srcOrd="1" destOrd="0" presId="urn:microsoft.com/office/officeart/2005/8/layout/hierarchy1"/>
    <dgm:cxn modelId="{0407169F-AD10-445E-BF5F-8F8A7A601133}" type="presParOf" srcId="{C26B2462-F68E-422E-BEB5-78B1A99E99B8}" destId="{90408635-E49A-490A-96FD-5F85695FFBF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30C581D-4677-437D-973A-2695424EC4E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3CF6073-013C-40F1-B654-52FF9B71B2B7}">
      <dgm:prSet/>
      <dgm:spPr/>
      <dgm:t>
        <a:bodyPr/>
        <a:lstStyle/>
        <a:p>
          <a:pPr>
            <a:lnSpc>
              <a:spcPct val="100000"/>
            </a:lnSpc>
          </a:pPr>
          <a:r>
            <a:rPr lang="en-US" dirty="0"/>
            <a:t>Education is not just about storing information; it's about learning </a:t>
          </a:r>
          <a:r>
            <a:rPr lang="en-US" i="1" dirty="0"/>
            <a:t>how to think</a:t>
          </a:r>
          <a:r>
            <a:rPr lang="en-US" dirty="0"/>
            <a:t>, not </a:t>
          </a:r>
          <a:r>
            <a:rPr lang="en-US" i="1" dirty="0"/>
            <a:t>what to think</a:t>
          </a:r>
          <a:r>
            <a:rPr lang="en-US" dirty="0"/>
            <a:t>.</a:t>
          </a:r>
        </a:p>
      </dgm:t>
    </dgm:pt>
    <dgm:pt modelId="{6B210516-F355-405A-BF5F-3F33F6E18CFA}" type="parTrans" cxnId="{326989CF-B5A8-4611-A5BD-6F446914C2EE}">
      <dgm:prSet/>
      <dgm:spPr/>
      <dgm:t>
        <a:bodyPr/>
        <a:lstStyle/>
        <a:p>
          <a:endParaRPr lang="en-US"/>
        </a:p>
      </dgm:t>
    </dgm:pt>
    <dgm:pt modelId="{5A79D4B0-EAF8-43BF-9EA0-7705AC8BE96E}" type="sibTrans" cxnId="{326989CF-B5A8-4611-A5BD-6F446914C2EE}">
      <dgm:prSet/>
      <dgm:spPr/>
      <dgm:t>
        <a:bodyPr/>
        <a:lstStyle/>
        <a:p>
          <a:endParaRPr lang="en-US"/>
        </a:p>
      </dgm:t>
    </dgm:pt>
    <dgm:pt modelId="{73CDEF29-A11B-42ED-8044-2A7ED909123E}">
      <dgm:prSet/>
      <dgm:spPr/>
      <dgm:t>
        <a:bodyPr/>
        <a:lstStyle/>
        <a:p>
          <a:pPr>
            <a:lnSpc>
              <a:spcPct val="100000"/>
            </a:lnSpc>
          </a:pPr>
          <a:r>
            <a:rPr lang="en-US"/>
            <a:t>Therefore, an effective educational system should teach learners how to think. Hence the need for a problem-solving curriculum</a:t>
          </a:r>
        </a:p>
      </dgm:t>
    </dgm:pt>
    <dgm:pt modelId="{41D71D5D-4A7F-4FEC-B2B9-968ABD509050}" type="parTrans" cxnId="{177B07D9-988A-470C-893B-B9E622DF4CFB}">
      <dgm:prSet/>
      <dgm:spPr/>
      <dgm:t>
        <a:bodyPr/>
        <a:lstStyle/>
        <a:p>
          <a:endParaRPr lang="en-US"/>
        </a:p>
      </dgm:t>
    </dgm:pt>
    <dgm:pt modelId="{696C5638-FE56-4163-86C9-A225C83020E5}" type="sibTrans" cxnId="{177B07D9-988A-470C-893B-B9E622DF4CFB}">
      <dgm:prSet/>
      <dgm:spPr/>
      <dgm:t>
        <a:bodyPr/>
        <a:lstStyle/>
        <a:p>
          <a:endParaRPr lang="en-US"/>
        </a:p>
      </dgm:t>
    </dgm:pt>
    <dgm:pt modelId="{4A72A2FA-CAB4-47F0-BA81-59BE9EF8D289}" type="pres">
      <dgm:prSet presAssocID="{130C581D-4677-437D-973A-2695424EC4E6}" presName="root" presStyleCnt="0">
        <dgm:presLayoutVars>
          <dgm:dir/>
          <dgm:resizeHandles val="exact"/>
        </dgm:presLayoutVars>
      </dgm:prSet>
      <dgm:spPr/>
    </dgm:pt>
    <dgm:pt modelId="{3DBF3357-2676-4410-AC99-86D54855EACB}" type="pres">
      <dgm:prSet presAssocID="{33CF6073-013C-40F1-B654-52FF9B71B2B7}" presName="compNode" presStyleCnt="0"/>
      <dgm:spPr/>
    </dgm:pt>
    <dgm:pt modelId="{45AF6F6E-6003-411E-A6FA-F9655F746DB8}" type="pres">
      <dgm:prSet presAssocID="{33CF6073-013C-40F1-B654-52FF9B71B2B7}" presName="bgRect" presStyleLbl="bgShp" presStyleIdx="0" presStyleCnt="2"/>
      <dgm:spPr/>
    </dgm:pt>
    <dgm:pt modelId="{99EE1F08-C6A9-4AD8-B61E-A2BC98A11FB0}" type="pres">
      <dgm:prSet presAssocID="{33CF6073-013C-40F1-B654-52FF9B71B2B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4B13B402-44CD-4901-88FD-9184B25D07DB}" type="pres">
      <dgm:prSet presAssocID="{33CF6073-013C-40F1-B654-52FF9B71B2B7}" presName="spaceRect" presStyleCnt="0"/>
      <dgm:spPr/>
    </dgm:pt>
    <dgm:pt modelId="{AEE13849-4891-41B0-93A9-EB8C76BFA1A1}" type="pres">
      <dgm:prSet presAssocID="{33CF6073-013C-40F1-B654-52FF9B71B2B7}" presName="parTx" presStyleLbl="revTx" presStyleIdx="0" presStyleCnt="2">
        <dgm:presLayoutVars>
          <dgm:chMax val="0"/>
          <dgm:chPref val="0"/>
        </dgm:presLayoutVars>
      </dgm:prSet>
      <dgm:spPr/>
    </dgm:pt>
    <dgm:pt modelId="{02E4B52E-BC98-474B-B0CF-13FC09CC4E4E}" type="pres">
      <dgm:prSet presAssocID="{5A79D4B0-EAF8-43BF-9EA0-7705AC8BE96E}" presName="sibTrans" presStyleCnt="0"/>
      <dgm:spPr/>
    </dgm:pt>
    <dgm:pt modelId="{969D5178-1521-489B-926C-239299605EC5}" type="pres">
      <dgm:prSet presAssocID="{73CDEF29-A11B-42ED-8044-2A7ED909123E}" presName="compNode" presStyleCnt="0"/>
      <dgm:spPr/>
    </dgm:pt>
    <dgm:pt modelId="{380B28C8-75B0-461F-8A6A-50A41AEEDFBB}" type="pres">
      <dgm:prSet presAssocID="{73CDEF29-A11B-42ED-8044-2A7ED909123E}" presName="bgRect" presStyleLbl="bgShp" presStyleIdx="1" presStyleCnt="2"/>
      <dgm:spPr/>
    </dgm:pt>
    <dgm:pt modelId="{5966C5D3-0925-4D46-BCB4-D8063EFE116E}" type="pres">
      <dgm:prSet presAssocID="{73CDEF29-A11B-42ED-8044-2A7ED909123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oks"/>
        </a:ext>
      </dgm:extLst>
    </dgm:pt>
    <dgm:pt modelId="{5D81886D-31D0-4404-A611-65674ED0884B}" type="pres">
      <dgm:prSet presAssocID="{73CDEF29-A11B-42ED-8044-2A7ED909123E}" presName="spaceRect" presStyleCnt="0"/>
      <dgm:spPr/>
    </dgm:pt>
    <dgm:pt modelId="{0DEF3439-EDD0-488A-897F-558A8CEB7B4D}" type="pres">
      <dgm:prSet presAssocID="{73CDEF29-A11B-42ED-8044-2A7ED909123E}" presName="parTx" presStyleLbl="revTx" presStyleIdx="1" presStyleCnt="2">
        <dgm:presLayoutVars>
          <dgm:chMax val="0"/>
          <dgm:chPref val="0"/>
        </dgm:presLayoutVars>
      </dgm:prSet>
      <dgm:spPr/>
    </dgm:pt>
  </dgm:ptLst>
  <dgm:cxnLst>
    <dgm:cxn modelId="{6AD72038-41DC-445D-9EAB-7B85A23C8C09}" type="presOf" srcId="{73CDEF29-A11B-42ED-8044-2A7ED909123E}" destId="{0DEF3439-EDD0-488A-897F-558A8CEB7B4D}" srcOrd="0" destOrd="0" presId="urn:microsoft.com/office/officeart/2018/2/layout/IconVerticalSolidList"/>
    <dgm:cxn modelId="{BCD201C2-C4C1-4E74-829E-F6053DA64072}" type="presOf" srcId="{130C581D-4677-437D-973A-2695424EC4E6}" destId="{4A72A2FA-CAB4-47F0-BA81-59BE9EF8D289}" srcOrd="0" destOrd="0" presId="urn:microsoft.com/office/officeart/2018/2/layout/IconVerticalSolidList"/>
    <dgm:cxn modelId="{239D1AC8-2824-446D-88A6-57C11BC665C9}" type="presOf" srcId="{33CF6073-013C-40F1-B654-52FF9B71B2B7}" destId="{AEE13849-4891-41B0-93A9-EB8C76BFA1A1}" srcOrd="0" destOrd="0" presId="urn:microsoft.com/office/officeart/2018/2/layout/IconVerticalSolidList"/>
    <dgm:cxn modelId="{326989CF-B5A8-4611-A5BD-6F446914C2EE}" srcId="{130C581D-4677-437D-973A-2695424EC4E6}" destId="{33CF6073-013C-40F1-B654-52FF9B71B2B7}" srcOrd="0" destOrd="0" parTransId="{6B210516-F355-405A-BF5F-3F33F6E18CFA}" sibTransId="{5A79D4B0-EAF8-43BF-9EA0-7705AC8BE96E}"/>
    <dgm:cxn modelId="{177B07D9-988A-470C-893B-B9E622DF4CFB}" srcId="{130C581D-4677-437D-973A-2695424EC4E6}" destId="{73CDEF29-A11B-42ED-8044-2A7ED909123E}" srcOrd="1" destOrd="0" parTransId="{41D71D5D-4A7F-4FEC-B2B9-968ABD509050}" sibTransId="{696C5638-FE56-4163-86C9-A225C83020E5}"/>
    <dgm:cxn modelId="{18107BD1-306C-41AC-BE1B-67AF20C85D13}" type="presParOf" srcId="{4A72A2FA-CAB4-47F0-BA81-59BE9EF8D289}" destId="{3DBF3357-2676-4410-AC99-86D54855EACB}" srcOrd="0" destOrd="0" presId="urn:microsoft.com/office/officeart/2018/2/layout/IconVerticalSolidList"/>
    <dgm:cxn modelId="{9903FB53-BF3A-45DF-9856-A834273F8FBF}" type="presParOf" srcId="{3DBF3357-2676-4410-AC99-86D54855EACB}" destId="{45AF6F6E-6003-411E-A6FA-F9655F746DB8}" srcOrd="0" destOrd="0" presId="urn:microsoft.com/office/officeart/2018/2/layout/IconVerticalSolidList"/>
    <dgm:cxn modelId="{FC2C097C-A4A9-4470-A9DC-F61A3087C608}" type="presParOf" srcId="{3DBF3357-2676-4410-AC99-86D54855EACB}" destId="{99EE1F08-C6A9-4AD8-B61E-A2BC98A11FB0}" srcOrd="1" destOrd="0" presId="urn:microsoft.com/office/officeart/2018/2/layout/IconVerticalSolidList"/>
    <dgm:cxn modelId="{15F71646-76A4-40A9-ABDB-2A555C0DE09F}" type="presParOf" srcId="{3DBF3357-2676-4410-AC99-86D54855EACB}" destId="{4B13B402-44CD-4901-88FD-9184B25D07DB}" srcOrd="2" destOrd="0" presId="urn:microsoft.com/office/officeart/2018/2/layout/IconVerticalSolidList"/>
    <dgm:cxn modelId="{1CD00D86-61DD-456F-B1E8-290BC9BCC9C3}" type="presParOf" srcId="{3DBF3357-2676-4410-AC99-86D54855EACB}" destId="{AEE13849-4891-41B0-93A9-EB8C76BFA1A1}" srcOrd="3" destOrd="0" presId="urn:microsoft.com/office/officeart/2018/2/layout/IconVerticalSolidList"/>
    <dgm:cxn modelId="{424B79E8-C75F-45F0-93D8-94E568C3AC53}" type="presParOf" srcId="{4A72A2FA-CAB4-47F0-BA81-59BE9EF8D289}" destId="{02E4B52E-BC98-474B-B0CF-13FC09CC4E4E}" srcOrd="1" destOrd="0" presId="urn:microsoft.com/office/officeart/2018/2/layout/IconVerticalSolidList"/>
    <dgm:cxn modelId="{2630E565-EB8A-471E-9946-1D07657CC282}" type="presParOf" srcId="{4A72A2FA-CAB4-47F0-BA81-59BE9EF8D289}" destId="{969D5178-1521-489B-926C-239299605EC5}" srcOrd="2" destOrd="0" presId="urn:microsoft.com/office/officeart/2018/2/layout/IconVerticalSolidList"/>
    <dgm:cxn modelId="{2FA309FE-9322-4AC0-BB21-5295695B77D5}" type="presParOf" srcId="{969D5178-1521-489B-926C-239299605EC5}" destId="{380B28C8-75B0-461F-8A6A-50A41AEEDFBB}" srcOrd="0" destOrd="0" presId="urn:microsoft.com/office/officeart/2018/2/layout/IconVerticalSolidList"/>
    <dgm:cxn modelId="{6DDE0FD6-9E09-4037-B0ED-192CD28C5D0A}" type="presParOf" srcId="{969D5178-1521-489B-926C-239299605EC5}" destId="{5966C5D3-0925-4D46-BCB4-D8063EFE116E}" srcOrd="1" destOrd="0" presId="urn:microsoft.com/office/officeart/2018/2/layout/IconVerticalSolidList"/>
    <dgm:cxn modelId="{FAA5D285-CB08-4D6E-8171-89F5EC2C9DC7}" type="presParOf" srcId="{969D5178-1521-489B-926C-239299605EC5}" destId="{5D81886D-31D0-4404-A611-65674ED0884B}" srcOrd="2" destOrd="0" presId="urn:microsoft.com/office/officeart/2018/2/layout/IconVerticalSolidList"/>
    <dgm:cxn modelId="{CA0CEA17-38F8-462D-97A7-AE3D75CED662}" type="presParOf" srcId="{969D5178-1521-489B-926C-239299605EC5}" destId="{0DEF3439-EDD0-488A-897F-558A8CEB7B4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0AB1239-BDB9-418F-B5B4-1CAA92161CD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A2443EF-1087-4421-A35D-BC9C914AAE75}">
      <dgm:prSet/>
      <dgm:spPr/>
      <dgm:t>
        <a:bodyPr/>
        <a:lstStyle/>
        <a:p>
          <a:r>
            <a:rPr lang="en-US"/>
            <a:t>Creativity</a:t>
          </a:r>
        </a:p>
      </dgm:t>
    </dgm:pt>
    <dgm:pt modelId="{EC87DC1F-CE1B-414F-B0CD-64463A765748}" type="parTrans" cxnId="{2768708F-6253-4696-B2C5-E14A966A6A92}">
      <dgm:prSet/>
      <dgm:spPr/>
      <dgm:t>
        <a:bodyPr/>
        <a:lstStyle/>
        <a:p>
          <a:endParaRPr lang="en-US"/>
        </a:p>
      </dgm:t>
    </dgm:pt>
    <dgm:pt modelId="{5E257B53-D752-4C39-949F-3AC5339CD403}" type="sibTrans" cxnId="{2768708F-6253-4696-B2C5-E14A966A6A92}">
      <dgm:prSet/>
      <dgm:spPr/>
      <dgm:t>
        <a:bodyPr/>
        <a:lstStyle/>
        <a:p>
          <a:endParaRPr lang="en-US"/>
        </a:p>
      </dgm:t>
    </dgm:pt>
    <dgm:pt modelId="{FCA131ED-626B-4FF4-B60C-9869BA351700}">
      <dgm:prSet/>
      <dgm:spPr/>
      <dgm:t>
        <a:bodyPr/>
        <a:lstStyle/>
        <a:p>
          <a:r>
            <a:rPr lang="en-US"/>
            <a:t>Innovation</a:t>
          </a:r>
        </a:p>
      </dgm:t>
    </dgm:pt>
    <dgm:pt modelId="{896E8480-31EA-4458-AB1F-33592A085A65}" type="parTrans" cxnId="{5A2F7792-248A-45FD-B442-731A5A8A5682}">
      <dgm:prSet/>
      <dgm:spPr/>
      <dgm:t>
        <a:bodyPr/>
        <a:lstStyle/>
        <a:p>
          <a:endParaRPr lang="en-US"/>
        </a:p>
      </dgm:t>
    </dgm:pt>
    <dgm:pt modelId="{D68EBB49-E752-441E-B75F-07203E50EC66}" type="sibTrans" cxnId="{5A2F7792-248A-45FD-B442-731A5A8A5682}">
      <dgm:prSet/>
      <dgm:spPr/>
      <dgm:t>
        <a:bodyPr/>
        <a:lstStyle/>
        <a:p>
          <a:endParaRPr lang="en-US"/>
        </a:p>
      </dgm:t>
    </dgm:pt>
    <dgm:pt modelId="{525A3071-AC88-4ADF-A29F-664A432DA8E8}">
      <dgm:prSet/>
      <dgm:spPr/>
      <dgm:t>
        <a:bodyPr/>
        <a:lstStyle/>
        <a:p>
          <a:r>
            <a:rPr lang="en-US"/>
            <a:t>Communication</a:t>
          </a:r>
        </a:p>
      </dgm:t>
    </dgm:pt>
    <dgm:pt modelId="{F8D5D6A0-641F-4E7A-B354-A1F313069450}" type="parTrans" cxnId="{0A60C3EA-B8D9-4B7F-A6C3-F6C61149E37F}">
      <dgm:prSet/>
      <dgm:spPr/>
      <dgm:t>
        <a:bodyPr/>
        <a:lstStyle/>
        <a:p>
          <a:endParaRPr lang="en-US"/>
        </a:p>
      </dgm:t>
    </dgm:pt>
    <dgm:pt modelId="{CBC53D12-1DC6-4346-996B-C6314A941D24}" type="sibTrans" cxnId="{0A60C3EA-B8D9-4B7F-A6C3-F6C61149E37F}">
      <dgm:prSet/>
      <dgm:spPr/>
      <dgm:t>
        <a:bodyPr/>
        <a:lstStyle/>
        <a:p>
          <a:endParaRPr lang="en-US"/>
        </a:p>
      </dgm:t>
    </dgm:pt>
    <dgm:pt modelId="{446395A3-3FC0-4FBD-B2D3-544D477B8D91}">
      <dgm:prSet/>
      <dgm:spPr/>
      <dgm:t>
        <a:bodyPr/>
        <a:lstStyle/>
        <a:p>
          <a:r>
            <a:rPr lang="en-US"/>
            <a:t>Collaboration</a:t>
          </a:r>
        </a:p>
      </dgm:t>
    </dgm:pt>
    <dgm:pt modelId="{20DA92F3-4A31-442F-B0C1-589315FDD7ED}" type="parTrans" cxnId="{5BDD9E0B-580C-4815-9189-67C8F2DA30CC}">
      <dgm:prSet/>
      <dgm:spPr/>
      <dgm:t>
        <a:bodyPr/>
        <a:lstStyle/>
        <a:p>
          <a:endParaRPr lang="en-US"/>
        </a:p>
      </dgm:t>
    </dgm:pt>
    <dgm:pt modelId="{B0E95C4B-4218-400E-AA32-D0FF84E78B1A}" type="sibTrans" cxnId="{5BDD9E0B-580C-4815-9189-67C8F2DA30CC}">
      <dgm:prSet/>
      <dgm:spPr/>
      <dgm:t>
        <a:bodyPr/>
        <a:lstStyle/>
        <a:p>
          <a:endParaRPr lang="en-US"/>
        </a:p>
      </dgm:t>
    </dgm:pt>
    <dgm:pt modelId="{B83A805F-9F51-4128-8A9F-31A1F75B6329}">
      <dgm:prSet/>
      <dgm:spPr/>
      <dgm:t>
        <a:bodyPr/>
        <a:lstStyle/>
        <a:p>
          <a:r>
            <a:rPr lang="en-US"/>
            <a:t>Decision making</a:t>
          </a:r>
        </a:p>
      </dgm:t>
    </dgm:pt>
    <dgm:pt modelId="{0BE179EE-FD3C-47F3-8218-2059C5D28ECB}" type="parTrans" cxnId="{061556AD-CE54-4C86-B7A2-4662446FB588}">
      <dgm:prSet/>
      <dgm:spPr/>
      <dgm:t>
        <a:bodyPr/>
        <a:lstStyle/>
        <a:p>
          <a:endParaRPr lang="en-US"/>
        </a:p>
      </dgm:t>
    </dgm:pt>
    <dgm:pt modelId="{1EEB59F6-2B73-46D5-9E70-1109A706DC77}" type="sibTrans" cxnId="{061556AD-CE54-4C86-B7A2-4662446FB588}">
      <dgm:prSet/>
      <dgm:spPr/>
      <dgm:t>
        <a:bodyPr/>
        <a:lstStyle/>
        <a:p>
          <a:endParaRPr lang="en-US"/>
        </a:p>
      </dgm:t>
    </dgm:pt>
    <dgm:pt modelId="{7BBBAB9C-2998-4E22-B1B1-0DE2F062F764}">
      <dgm:prSet/>
      <dgm:spPr/>
      <dgm:t>
        <a:bodyPr/>
        <a:lstStyle/>
        <a:p>
          <a:r>
            <a:rPr lang="en-US"/>
            <a:t>Social skills</a:t>
          </a:r>
        </a:p>
      </dgm:t>
    </dgm:pt>
    <dgm:pt modelId="{CA0ED519-FDA3-4B02-B8A9-6E94953AAFA6}" type="parTrans" cxnId="{58DBB548-2456-434B-845F-C9F7BCF7F377}">
      <dgm:prSet/>
      <dgm:spPr/>
      <dgm:t>
        <a:bodyPr/>
        <a:lstStyle/>
        <a:p>
          <a:endParaRPr lang="en-US"/>
        </a:p>
      </dgm:t>
    </dgm:pt>
    <dgm:pt modelId="{6B502F16-C5F4-4D0E-A4F5-9E91EE7648F0}" type="sibTrans" cxnId="{58DBB548-2456-434B-845F-C9F7BCF7F377}">
      <dgm:prSet/>
      <dgm:spPr/>
      <dgm:t>
        <a:bodyPr/>
        <a:lstStyle/>
        <a:p>
          <a:endParaRPr lang="en-US"/>
        </a:p>
      </dgm:t>
    </dgm:pt>
    <dgm:pt modelId="{BD24B341-33DA-4F05-9DA6-5367659011DB}">
      <dgm:prSet/>
      <dgm:spPr/>
      <dgm:t>
        <a:bodyPr/>
        <a:lstStyle/>
        <a:p>
          <a:r>
            <a:rPr lang="en-US"/>
            <a:t>Cross-cultural skills</a:t>
          </a:r>
        </a:p>
      </dgm:t>
    </dgm:pt>
    <dgm:pt modelId="{703D1F0F-12E5-4D23-825D-3051601D8BDD}" type="parTrans" cxnId="{86178296-86D6-4838-9083-09AA36B7D67F}">
      <dgm:prSet/>
      <dgm:spPr/>
      <dgm:t>
        <a:bodyPr/>
        <a:lstStyle/>
        <a:p>
          <a:endParaRPr lang="en-US"/>
        </a:p>
      </dgm:t>
    </dgm:pt>
    <dgm:pt modelId="{5CE5A785-19EE-470C-A589-AF8B22C401DE}" type="sibTrans" cxnId="{86178296-86D6-4838-9083-09AA36B7D67F}">
      <dgm:prSet/>
      <dgm:spPr/>
      <dgm:t>
        <a:bodyPr/>
        <a:lstStyle/>
        <a:p>
          <a:endParaRPr lang="en-US"/>
        </a:p>
      </dgm:t>
    </dgm:pt>
    <dgm:pt modelId="{BF5F348B-BB4F-4401-AF54-37F76F155D9D}">
      <dgm:prSet/>
      <dgm:spPr/>
      <dgm:t>
        <a:bodyPr/>
        <a:lstStyle/>
        <a:p>
          <a:r>
            <a:rPr lang="en-US"/>
            <a:t>Information and Communications Technology (ICT) literacy</a:t>
          </a:r>
        </a:p>
      </dgm:t>
    </dgm:pt>
    <dgm:pt modelId="{94BD1564-B7A2-4E5D-B000-F41F8F93DFCB}" type="parTrans" cxnId="{436E76DE-C881-4628-8844-A62A6B408281}">
      <dgm:prSet/>
      <dgm:spPr/>
      <dgm:t>
        <a:bodyPr/>
        <a:lstStyle/>
        <a:p>
          <a:endParaRPr lang="en-US"/>
        </a:p>
      </dgm:t>
    </dgm:pt>
    <dgm:pt modelId="{45A68475-9517-45DA-A96B-0787C7F7F6C1}" type="sibTrans" cxnId="{436E76DE-C881-4628-8844-A62A6B408281}">
      <dgm:prSet/>
      <dgm:spPr/>
      <dgm:t>
        <a:bodyPr/>
        <a:lstStyle/>
        <a:p>
          <a:endParaRPr lang="en-US"/>
        </a:p>
      </dgm:t>
    </dgm:pt>
    <dgm:pt modelId="{F3D16166-3F32-48DA-AF3F-B1F3787F4658}">
      <dgm:prSet/>
      <dgm:spPr/>
      <dgm:t>
        <a:bodyPr/>
        <a:lstStyle/>
        <a:p>
          <a:r>
            <a:rPr lang="en-US"/>
            <a:t>Civic literacy</a:t>
          </a:r>
        </a:p>
      </dgm:t>
    </dgm:pt>
    <dgm:pt modelId="{53D9C244-F77C-495F-95D0-1FFDFDE2C1A0}" type="parTrans" cxnId="{BA627AFC-8C66-469C-BEA1-B104C3216548}">
      <dgm:prSet/>
      <dgm:spPr/>
      <dgm:t>
        <a:bodyPr/>
        <a:lstStyle/>
        <a:p>
          <a:endParaRPr lang="en-US"/>
        </a:p>
      </dgm:t>
    </dgm:pt>
    <dgm:pt modelId="{4E3A4B34-1F0A-4A6B-A346-B31A8245F4F4}" type="sibTrans" cxnId="{BA627AFC-8C66-469C-BEA1-B104C3216548}">
      <dgm:prSet/>
      <dgm:spPr/>
      <dgm:t>
        <a:bodyPr/>
        <a:lstStyle/>
        <a:p>
          <a:endParaRPr lang="en-US"/>
        </a:p>
      </dgm:t>
    </dgm:pt>
    <dgm:pt modelId="{68CA8206-FEE4-44D4-80E8-4D3EE7DA22B5}">
      <dgm:prSet/>
      <dgm:spPr/>
      <dgm:t>
        <a:bodyPr/>
        <a:lstStyle/>
        <a:p>
          <a:r>
            <a:rPr lang="en-US"/>
            <a:t>Media literacy</a:t>
          </a:r>
        </a:p>
      </dgm:t>
    </dgm:pt>
    <dgm:pt modelId="{2541F10D-F1BD-496E-A53B-5B64839B489E}" type="parTrans" cxnId="{0571E17B-D874-49F3-B0AF-56055750E599}">
      <dgm:prSet/>
      <dgm:spPr/>
      <dgm:t>
        <a:bodyPr/>
        <a:lstStyle/>
        <a:p>
          <a:endParaRPr lang="en-US"/>
        </a:p>
      </dgm:t>
    </dgm:pt>
    <dgm:pt modelId="{294155E2-D599-4FBB-9C2E-22164F824AAA}" type="sibTrans" cxnId="{0571E17B-D874-49F3-B0AF-56055750E599}">
      <dgm:prSet/>
      <dgm:spPr/>
      <dgm:t>
        <a:bodyPr/>
        <a:lstStyle/>
        <a:p>
          <a:endParaRPr lang="en-US"/>
        </a:p>
      </dgm:t>
    </dgm:pt>
    <dgm:pt modelId="{AFA16F63-4749-490B-A610-EEEF65617419}">
      <dgm:prSet/>
      <dgm:spPr/>
      <dgm:t>
        <a:bodyPr/>
        <a:lstStyle/>
        <a:p>
          <a:r>
            <a:rPr lang="en-US"/>
            <a:t>Critical thinking</a:t>
          </a:r>
        </a:p>
      </dgm:t>
    </dgm:pt>
    <dgm:pt modelId="{E8E65232-0AD3-4919-A5D5-DB172B754823}" type="parTrans" cxnId="{9A51A17F-BDB7-470D-AA84-C6227A16259C}">
      <dgm:prSet/>
      <dgm:spPr/>
      <dgm:t>
        <a:bodyPr/>
        <a:lstStyle/>
        <a:p>
          <a:endParaRPr lang="en-US"/>
        </a:p>
      </dgm:t>
    </dgm:pt>
    <dgm:pt modelId="{B6B20228-55FB-448A-8620-23DE6033F0D4}" type="sibTrans" cxnId="{9A51A17F-BDB7-470D-AA84-C6227A16259C}">
      <dgm:prSet/>
      <dgm:spPr/>
      <dgm:t>
        <a:bodyPr/>
        <a:lstStyle/>
        <a:p>
          <a:endParaRPr lang="en-US"/>
        </a:p>
      </dgm:t>
    </dgm:pt>
    <dgm:pt modelId="{85BE6EA2-CBDE-4771-8135-D0FF093A19AE}">
      <dgm:prSet/>
      <dgm:spPr/>
      <dgm:t>
        <a:bodyPr/>
        <a:lstStyle/>
        <a:p>
          <a:r>
            <a:rPr lang="en-US" dirty="0"/>
            <a:t>Learning to learn </a:t>
          </a:r>
        </a:p>
      </dgm:t>
    </dgm:pt>
    <dgm:pt modelId="{43C4C13E-654F-49E6-9DF1-14CE25800373}" type="parTrans" cxnId="{417B8941-9B60-45BD-866C-386200434810}">
      <dgm:prSet/>
      <dgm:spPr/>
      <dgm:t>
        <a:bodyPr/>
        <a:lstStyle/>
        <a:p>
          <a:endParaRPr lang="en-US"/>
        </a:p>
      </dgm:t>
    </dgm:pt>
    <dgm:pt modelId="{FFB09A02-102D-4EF8-BC97-1950C5EB1061}" type="sibTrans" cxnId="{417B8941-9B60-45BD-866C-386200434810}">
      <dgm:prSet/>
      <dgm:spPr/>
      <dgm:t>
        <a:bodyPr/>
        <a:lstStyle/>
        <a:p>
          <a:endParaRPr lang="en-US"/>
        </a:p>
      </dgm:t>
    </dgm:pt>
    <dgm:pt modelId="{D6D7DD7C-42CF-4F95-9250-9CCC3FE35B55}">
      <dgm:prSet/>
      <dgm:spPr/>
      <dgm:t>
        <a:bodyPr/>
        <a:lstStyle/>
        <a:p>
          <a:r>
            <a:rPr lang="en-US" b="1" dirty="0"/>
            <a:t>PROBLEM SOLVING </a:t>
          </a:r>
          <a:endParaRPr lang="en-US" dirty="0"/>
        </a:p>
      </dgm:t>
    </dgm:pt>
    <dgm:pt modelId="{873D377D-2506-48DA-9BF9-8D47E79F621C}" type="parTrans" cxnId="{12398805-A743-44FC-ABFF-88891834D180}">
      <dgm:prSet/>
      <dgm:spPr/>
      <dgm:t>
        <a:bodyPr/>
        <a:lstStyle/>
        <a:p>
          <a:endParaRPr lang="en-US"/>
        </a:p>
      </dgm:t>
    </dgm:pt>
    <dgm:pt modelId="{8E28000E-3194-4C08-A831-2B2A3A8E278B}" type="sibTrans" cxnId="{12398805-A743-44FC-ABFF-88891834D180}">
      <dgm:prSet/>
      <dgm:spPr/>
      <dgm:t>
        <a:bodyPr/>
        <a:lstStyle/>
        <a:p>
          <a:endParaRPr lang="en-US"/>
        </a:p>
      </dgm:t>
    </dgm:pt>
    <dgm:pt modelId="{2620A220-EE06-484C-8973-EC1D8A6BF667}" type="pres">
      <dgm:prSet presAssocID="{10AB1239-BDB9-418F-B5B4-1CAA92161CD0}" presName="vert0" presStyleCnt="0">
        <dgm:presLayoutVars>
          <dgm:dir/>
          <dgm:animOne val="branch"/>
          <dgm:animLvl val="lvl"/>
        </dgm:presLayoutVars>
      </dgm:prSet>
      <dgm:spPr/>
    </dgm:pt>
    <dgm:pt modelId="{7D40268C-B571-4D87-9112-6E8B6ABC6983}" type="pres">
      <dgm:prSet presAssocID="{BA2443EF-1087-4421-A35D-BC9C914AAE75}" presName="thickLine" presStyleLbl="alignNode1" presStyleIdx="0" presStyleCnt="13"/>
      <dgm:spPr/>
    </dgm:pt>
    <dgm:pt modelId="{63EC2CC3-B99E-43FB-B08B-90E0C494CC2B}" type="pres">
      <dgm:prSet presAssocID="{BA2443EF-1087-4421-A35D-BC9C914AAE75}" presName="horz1" presStyleCnt="0"/>
      <dgm:spPr/>
    </dgm:pt>
    <dgm:pt modelId="{97BCA3DA-6CB2-415F-8F8E-6ED8DB95C66C}" type="pres">
      <dgm:prSet presAssocID="{BA2443EF-1087-4421-A35D-BC9C914AAE75}" presName="tx1" presStyleLbl="revTx" presStyleIdx="0" presStyleCnt="13"/>
      <dgm:spPr/>
    </dgm:pt>
    <dgm:pt modelId="{3111AC10-CED7-4F82-B3F4-A99C49893F4D}" type="pres">
      <dgm:prSet presAssocID="{BA2443EF-1087-4421-A35D-BC9C914AAE75}" presName="vert1" presStyleCnt="0"/>
      <dgm:spPr/>
    </dgm:pt>
    <dgm:pt modelId="{4222272D-D4D8-47BE-9905-B93757249F95}" type="pres">
      <dgm:prSet presAssocID="{FCA131ED-626B-4FF4-B60C-9869BA351700}" presName="thickLine" presStyleLbl="alignNode1" presStyleIdx="1" presStyleCnt="13"/>
      <dgm:spPr/>
    </dgm:pt>
    <dgm:pt modelId="{3BCBCC10-C7B6-4B58-8481-D6A7B7BAA6AC}" type="pres">
      <dgm:prSet presAssocID="{FCA131ED-626B-4FF4-B60C-9869BA351700}" presName="horz1" presStyleCnt="0"/>
      <dgm:spPr/>
    </dgm:pt>
    <dgm:pt modelId="{4F1100D4-B5CA-494C-A460-3087DB5FDE0D}" type="pres">
      <dgm:prSet presAssocID="{FCA131ED-626B-4FF4-B60C-9869BA351700}" presName="tx1" presStyleLbl="revTx" presStyleIdx="1" presStyleCnt="13"/>
      <dgm:spPr/>
    </dgm:pt>
    <dgm:pt modelId="{F3A1591B-CDF6-46D3-AD9D-04AB08A3FA69}" type="pres">
      <dgm:prSet presAssocID="{FCA131ED-626B-4FF4-B60C-9869BA351700}" presName="vert1" presStyleCnt="0"/>
      <dgm:spPr/>
    </dgm:pt>
    <dgm:pt modelId="{BB7C2047-5546-4F0D-8C68-80D875BB421F}" type="pres">
      <dgm:prSet presAssocID="{525A3071-AC88-4ADF-A29F-664A432DA8E8}" presName="thickLine" presStyleLbl="alignNode1" presStyleIdx="2" presStyleCnt="13"/>
      <dgm:spPr/>
    </dgm:pt>
    <dgm:pt modelId="{CB910B07-58E9-43D3-B852-CD45960104BA}" type="pres">
      <dgm:prSet presAssocID="{525A3071-AC88-4ADF-A29F-664A432DA8E8}" presName="horz1" presStyleCnt="0"/>
      <dgm:spPr/>
    </dgm:pt>
    <dgm:pt modelId="{A8D7A1BA-D2ED-48EE-ADF3-2AA079E6EC97}" type="pres">
      <dgm:prSet presAssocID="{525A3071-AC88-4ADF-A29F-664A432DA8E8}" presName="tx1" presStyleLbl="revTx" presStyleIdx="2" presStyleCnt="13"/>
      <dgm:spPr/>
    </dgm:pt>
    <dgm:pt modelId="{D1937833-8514-4ECB-BFA8-67C1CB9ADD32}" type="pres">
      <dgm:prSet presAssocID="{525A3071-AC88-4ADF-A29F-664A432DA8E8}" presName="vert1" presStyleCnt="0"/>
      <dgm:spPr/>
    </dgm:pt>
    <dgm:pt modelId="{8D99C78B-FF7F-4AC5-B5CE-11748D367419}" type="pres">
      <dgm:prSet presAssocID="{446395A3-3FC0-4FBD-B2D3-544D477B8D91}" presName="thickLine" presStyleLbl="alignNode1" presStyleIdx="3" presStyleCnt="13"/>
      <dgm:spPr/>
    </dgm:pt>
    <dgm:pt modelId="{DB2A3004-2D4A-476D-BD56-4D9AD7C149F3}" type="pres">
      <dgm:prSet presAssocID="{446395A3-3FC0-4FBD-B2D3-544D477B8D91}" presName="horz1" presStyleCnt="0"/>
      <dgm:spPr/>
    </dgm:pt>
    <dgm:pt modelId="{9F56C653-274D-4362-9C31-203067058B8C}" type="pres">
      <dgm:prSet presAssocID="{446395A3-3FC0-4FBD-B2D3-544D477B8D91}" presName="tx1" presStyleLbl="revTx" presStyleIdx="3" presStyleCnt="13"/>
      <dgm:spPr/>
    </dgm:pt>
    <dgm:pt modelId="{B93D7911-2426-4903-A15E-45A33DA3B550}" type="pres">
      <dgm:prSet presAssocID="{446395A3-3FC0-4FBD-B2D3-544D477B8D91}" presName="vert1" presStyleCnt="0"/>
      <dgm:spPr/>
    </dgm:pt>
    <dgm:pt modelId="{29CA62E1-BC1A-48B7-A34E-DA92524E75AD}" type="pres">
      <dgm:prSet presAssocID="{B83A805F-9F51-4128-8A9F-31A1F75B6329}" presName="thickLine" presStyleLbl="alignNode1" presStyleIdx="4" presStyleCnt="13"/>
      <dgm:spPr/>
    </dgm:pt>
    <dgm:pt modelId="{F7C33369-C019-4044-B2D0-258CED298D1D}" type="pres">
      <dgm:prSet presAssocID="{B83A805F-9F51-4128-8A9F-31A1F75B6329}" presName="horz1" presStyleCnt="0"/>
      <dgm:spPr/>
    </dgm:pt>
    <dgm:pt modelId="{078FF9E5-3BD1-40C6-88AE-8C16116D921B}" type="pres">
      <dgm:prSet presAssocID="{B83A805F-9F51-4128-8A9F-31A1F75B6329}" presName="tx1" presStyleLbl="revTx" presStyleIdx="4" presStyleCnt="13"/>
      <dgm:spPr/>
    </dgm:pt>
    <dgm:pt modelId="{79FE828A-5FA2-4536-B71C-6C3BE9AE4A25}" type="pres">
      <dgm:prSet presAssocID="{B83A805F-9F51-4128-8A9F-31A1F75B6329}" presName="vert1" presStyleCnt="0"/>
      <dgm:spPr/>
    </dgm:pt>
    <dgm:pt modelId="{B14A7827-77C4-4177-A8EA-3F8DE5D6F76D}" type="pres">
      <dgm:prSet presAssocID="{7BBBAB9C-2998-4E22-B1B1-0DE2F062F764}" presName="thickLine" presStyleLbl="alignNode1" presStyleIdx="5" presStyleCnt="13"/>
      <dgm:spPr/>
    </dgm:pt>
    <dgm:pt modelId="{C5FB9D84-F1A8-46AC-A173-0230AF56843A}" type="pres">
      <dgm:prSet presAssocID="{7BBBAB9C-2998-4E22-B1B1-0DE2F062F764}" presName="horz1" presStyleCnt="0"/>
      <dgm:spPr/>
    </dgm:pt>
    <dgm:pt modelId="{3BF78B23-AD5D-4D2C-B5BC-6B389F01AA3A}" type="pres">
      <dgm:prSet presAssocID="{7BBBAB9C-2998-4E22-B1B1-0DE2F062F764}" presName="tx1" presStyleLbl="revTx" presStyleIdx="5" presStyleCnt="13"/>
      <dgm:spPr/>
    </dgm:pt>
    <dgm:pt modelId="{26B11228-5D4A-422D-8C92-2D4AC08FDCCD}" type="pres">
      <dgm:prSet presAssocID="{7BBBAB9C-2998-4E22-B1B1-0DE2F062F764}" presName="vert1" presStyleCnt="0"/>
      <dgm:spPr/>
    </dgm:pt>
    <dgm:pt modelId="{1A40DDBA-B417-440F-A876-CE08DF7E92CD}" type="pres">
      <dgm:prSet presAssocID="{BD24B341-33DA-4F05-9DA6-5367659011DB}" presName="thickLine" presStyleLbl="alignNode1" presStyleIdx="6" presStyleCnt="13"/>
      <dgm:spPr/>
    </dgm:pt>
    <dgm:pt modelId="{ED276C35-9676-4397-B94E-6CF094977FC9}" type="pres">
      <dgm:prSet presAssocID="{BD24B341-33DA-4F05-9DA6-5367659011DB}" presName="horz1" presStyleCnt="0"/>
      <dgm:spPr/>
    </dgm:pt>
    <dgm:pt modelId="{220FB442-742D-4A84-B661-216A163725D5}" type="pres">
      <dgm:prSet presAssocID="{BD24B341-33DA-4F05-9DA6-5367659011DB}" presName="tx1" presStyleLbl="revTx" presStyleIdx="6" presStyleCnt="13"/>
      <dgm:spPr/>
    </dgm:pt>
    <dgm:pt modelId="{5548282D-BC55-4408-B4E3-21573F3AECC8}" type="pres">
      <dgm:prSet presAssocID="{BD24B341-33DA-4F05-9DA6-5367659011DB}" presName="vert1" presStyleCnt="0"/>
      <dgm:spPr/>
    </dgm:pt>
    <dgm:pt modelId="{B2C4FDBE-056A-47B3-AAF8-12C2B1F21EE8}" type="pres">
      <dgm:prSet presAssocID="{BF5F348B-BB4F-4401-AF54-37F76F155D9D}" presName="thickLine" presStyleLbl="alignNode1" presStyleIdx="7" presStyleCnt="13"/>
      <dgm:spPr/>
    </dgm:pt>
    <dgm:pt modelId="{CF0A564B-814E-4899-8355-880D6AEC9C86}" type="pres">
      <dgm:prSet presAssocID="{BF5F348B-BB4F-4401-AF54-37F76F155D9D}" presName="horz1" presStyleCnt="0"/>
      <dgm:spPr/>
    </dgm:pt>
    <dgm:pt modelId="{CC7954C6-6A66-487B-8A83-D191B05CD42E}" type="pres">
      <dgm:prSet presAssocID="{BF5F348B-BB4F-4401-AF54-37F76F155D9D}" presName="tx1" presStyleLbl="revTx" presStyleIdx="7" presStyleCnt="13"/>
      <dgm:spPr/>
    </dgm:pt>
    <dgm:pt modelId="{6C07BBD5-FD8A-4A47-94AB-893E39C11BFF}" type="pres">
      <dgm:prSet presAssocID="{BF5F348B-BB4F-4401-AF54-37F76F155D9D}" presName="vert1" presStyleCnt="0"/>
      <dgm:spPr/>
    </dgm:pt>
    <dgm:pt modelId="{411DB101-266D-4C65-B4A3-8A18A24F9F7F}" type="pres">
      <dgm:prSet presAssocID="{F3D16166-3F32-48DA-AF3F-B1F3787F4658}" presName="thickLine" presStyleLbl="alignNode1" presStyleIdx="8" presStyleCnt="13"/>
      <dgm:spPr/>
    </dgm:pt>
    <dgm:pt modelId="{8FE7A0F4-EA4C-4AB5-9BF8-370CA6A70864}" type="pres">
      <dgm:prSet presAssocID="{F3D16166-3F32-48DA-AF3F-B1F3787F4658}" presName="horz1" presStyleCnt="0"/>
      <dgm:spPr/>
    </dgm:pt>
    <dgm:pt modelId="{7ED5B952-DB9F-45C7-9755-0CC9D66A7F28}" type="pres">
      <dgm:prSet presAssocID="{F3D16166-3F32-48DA-AF3F-B1F3787F4658}" presName="tx1" presStyleLbl="revTx" presStyleIdx="8" presStyleCnt="13"/>
      <dgm:spPr/>
    </dgm:pt>
    <dgm:pt modelId="{478B43E2-4B86-4EFB-97EA-02E6E909AF8B}" type="pres">
      <dgm:prSet presAssocID="{F3D16166-3F32-48DA-AF3F-B1F3787F4658}" presName="vert1" presStyleCnt="0"/>
      <dgm:spPr/>
    </dgm:pt>
    <dgm:pt modelId="{EC5A85D8-9438-4DED-AB24-5B72C228E193}" type="pres">
      <dgm:prSet presAssocID="{68CA8206-FEE4-44D4-80E8-4D3EE7DA22B5}" presName="thickLine" presStyleLbl="alignNode1" presStyleIdx="9" presStyleCnt="13"/>
      <dgm:spPr/>
    </dgm:pt>
    <dgm:pt modelId="{D19DF235-E9B5-4F42-AB0B-CF024867EDD0}" type="pres">
      <dgm:prSet presAssocID="{68CA8206-FEE4-44D4-80E8-4D3EE7DA22B5}" presName="horz1" presStyleCnt="0"/>
      <dgm:spPr/>
    </dgm:pt>
    <dgm:pt modelId="{FA846D95-FFCB-4592-BD18-7E8B7EBEB9B3}" type="pres">
      <dgm:prSet presAssocID="{68CA8206-FEE4-44D4-80E8-4D3EE7DA22B5}" presName="tx1" presStyleLbl="revTx" presStyleIdx="9" presStyleCnt="13"/>
      <dgm:spPr/>
    </dgm:pt>
    <dgm:pt modelId="{F75342AE-DC2C-43AF-A4A4-E6024BE59D61}" type="pres">
      <dgm:prSet presAssocID="{68CA8206-FEE4-44D4-80E8-4D3EE7DA22B5}" presName="vert1" presStyleCnt="0"/>
      <dgm:spPr/>
    </dgm:pt>
    <dgm:pt modelId="{6476ED17-3C17-40B0-B223-E3CD04D81F61}" type="pres">
      <dgm:prSet presAssocID="{AFA16F63-4749-490B-A610-EEEF65617419}" presName="thickLine" presStyleLbl="alignNode1" presStyleIdx="10" presStyleCnt="13"/>
      <dgm:spPr/>
    </dgm:pt>
    <dgm:pt modelId="{279F0196-CB1C-46C2-A80D-80351D8AAAA2}" type="pres">
      <dgm:prSet presAssocID="{AFA16F63-4749-490B-A610-EEEF65617419}" presName="horz1" presStyleCnt="0"/>
      <dgm:spPr/>
    </dgm:pt>
    <dgm:pt modelId="{5A749469-A90B-4A0F-94A0-3EEEEC43B4C6}" type="pres">
      <dgm:prSet presAssocID="{AFA16F63-4749-490B-A610-EEEF65617419}" presName="tx1" presStyleLbl="revTx" presStyleIdx="10" presStyleCnt="13"/>
      <dgm:spPr/>
    </dgm:pt>
    <dgm:pt modelId="{F70C72C0-5994-47F7-AF65-D210BBCEFBE4}" type="pres">
      <dgm:prSet presAssocID="{AFA16F63-4749-490B-A610-EEEF65617419}" presName="vert1" presStyleCnt="0"/>
      <dgm:spPr/>
    </dgm:pt>
    <dgm:pt modelId="{FF53CB93-3D79-4223-B24A-D408026A30E7}" type="pres">
      <dgm:prSet presAssocID="{85BE6EA2-CBDE-4771-8135-D0FF093A19AE}" presName="thickLine" presStyleLbl="alignNode1" presStyleIdx="11" presStyleCnt="13"/>
      <dgm:spPr/>
    </dgm:pt>
    <dgm:pt modelId="{8E5DAA27-DF8D-4CC1-90E8-97B876DC50A0}" type="pres">
      <dgm:prSet presAssocID="{85BE6EA2-CBDE-4771-8135-D0FF093A19AE}" presName="horz1" presStyleCnt="0"/>
      <dgm:spPr/>
    </dgm:pt>
    <dgm:pt modelId="{30854108-59CD-4405-B5C7-61921CB5DBAB}" type="pres">
      <dgm:prSet presAssocID="{85BE6EA2-CBDE-4771-8135-D0FF093A19AE}" presName="tx1" presStyleLbl="revTx" presStyleIdx="11" presStyleCnt="13"/>
      <dgm:spPr/>
    </dgm:pt>
    <dgm:pt modelId="{74D460F5-375C-4813-91AF-F63CDDF259E4}" type="pres">
      <dgm:prSet presAssocID="{85BE6EA2-CBDE-4771-8135-D0FF093A19AE}" presName="vert1" presStyleCnt="0"/>
      <dgm:spPr/>
    </dgm:pt>
    <dgm:pt modelId="{73F2B657-0BD4-43CC-97DD-02AA1FDEBCE3}" type="pres">
      <dgm:prSet presAssocID="{D6D7DD7C-42CF-4F95-9250-9CCC3FE35B55}" presName="thickLine" presStyleLbl="alignNode1" presStyleIdx="12" presStyleCnt="13"/>
      <dgm:spPr/>
    </dgm:pt>
    <dgm:pt modelId="{EFC31D2F-FF31-4316-A34E-11B95AC25A6E}" type="pres">
      <dgm:prSet presAssocID="{D6D7DD7C-42CF-4F95-9250-9CCC3FE35B55}" presName="horz1" presStyleCnt="0"/>
      <dgm:spPr/>
    </dgm:pt>
    <dgm:pt modelId="{DEF0169F-1F54-4AAF-B532-44A74519245B}" type="pres">
      <dgm:prSet presAssocID="{D6D7DD7C-42CF-4F95-9250-9CCC3FE35B55}" presName="tx1" presStyleLbl="revTx" presStyleIdx="12" presStyleCnt="13"/>
      <dgm:spPr/>
    </dgm:pt>
    <dgm:pt modelId="{D4044D48-CD04-493C-9D49-BEF9084569AE}" type="pres">
      <dgm:prSet presAssocID="{D6D7DD7C-42CF-4F95-9250-9CCC3FE35B55}" presName="vert1" presStyleCnt="0"/>
      <dgm:spPr/>
    </dgm:pt>
  </dgm:ptLst>
  <dgm:cxnLst>
    <dgm:cxn modelId="{5E652A03-1C85-4EEB-9C33-9F0C75967B91}" type="presOf" srcId="{85BE6EA2-CBDE-4771-8135-D0FF093A19AE}" destId="{30854108-59CD-4405-B5C7-61921CB5DBAB}" srcOrd="0" destOrd="0" presId="urn:microsoft.com/office/officeart/2008/layout/LinedList"/>
    <dgm:cxn modelId="{12398805-A743-44FC-ABFF-88891834D180}" srcId="{10AB1239-BDB9-418F-B5B4-1CAA92161CD0}" destId="{D6D7DD7C-42CF-4F95-9250-9CCC3FE35B55}" srcOrd="12" destOrd="0" parTransId="{873D377D-2506-48DA-9BF9-8D47E79F621C}" sibTransId="{8E28000E-3194-4C08-A831-2B2A3A8E278B}"/>
    <dgm:cxn modelId="{48C63A0A-76FA-44B6-8574-CDD7531E7EDE}" type="presOf" srcId="{10AB1239-BDB9-418F-B5B4-1CAA92161CD0}" destId="{2620A220-EE06-484C-8973-EC1D8A6BF667}" srcOrd="0" destOrd="0" presId="urn:microsoft.com/office/officeart/2008/layout/LinedList"/>
    <dgm:cxn modelId="{56A7590A-0F9A-4FEC-B2DA-074DF16909B6}" type="presOf" srcId="{AFA16F63-4749-490B-A610-EEEF65617419}" destId="{5A749469-A90B-4A0F-94A0-3EEEEC43B4C6}" srcOrd="0" destOrd="0" presId="urn:microsoft.com/office/officeart/2008/layout/LinedList"/>
    <dgm:cxn modelId="{5BDD9E0B-580C-4815-9189-67C8F2DA30CC}" srcId="{10AB1239-BDB9-418F-B5B4-1CAA92161CD0}" destId="{446395A3-3FC0-4FBD-B2D3-544D477B8D91}" srcOrd="3" destOrd="0" parTransId="{20DA92F3-4A31-442F-B0C1-589315FDD7ED}" sibTransId="{B0E95C4B-4218-400E-AA32-D0FF84E78B1A}"/>
    <dgm:cxn modelId="{979F9D0F-591D-414A-9B73-221CEFB55C90}" type="presOf" srcId="{446395A3-3FC0-4FBD-B2D3-544D477B8D91}" destId="{9F56C653-274D-4362-9C31-203067058B8C}" srcOrd="0" destOrd="0" presId="urn:microsoft.com/office/officeart/2008/layout/LinedList"/>
    <dgm:cxn modelId="{03F07636-999E-4A80-9614-C0011F99D85A}" type="presOf" srcId="{F3D16166-3F32-48DA-AF3F-B1F3787F4658}" destId="{7ED5B952-DB9F-45C7-9755-0CC9D66A7F28}" srcOrd="0" destOrd="0" presId="urn:microsoft.com/office/officeart/2008/layout/LinedList"/>
    <dgm:cxn modelId="{417B8941-9B60-45BD-866C-386200434810}" srcId="{10AB1239-BDB9-418F-B5B4-1CAA92161CD0}" destId="{85BE6EA2-CBDE-4771-8135-D0FF093A19AE}" srcOrd="11" destOrd="0" parTransId="{43C4C13E-654F-49E6-9DF1-14CE25800373}" sibTransId="{FFB09A02-102D-4EF8-BC97-1950C5EB1061}"/>
    <dgm:cxn modelId="{58DBB548-2456-434B-845F-C9F7BCF7F377}" srcId="{10AB1239-BDB9-418F-B5B4-1CAA92161CD0}" destId="{7BBBAB9C-2998-4E22-B1B1-0DE2F062F764}" srcOrd="5" destOrd="0" parTransId="{CA0ED519-FDA3-4B02-B8A9-6E94953AAFA6}" sibTransId="{6B502F16-C5F4-4D0E-A4F5-9E91EE7648F0}"/>
    <dgm:cxn modelId="{BD1D8A49-E1D6-4CA9-8BF2-98A4915B12F7}" type="presOf" srcId="{BD24B341-33DA-4F05-9DA6-5367659011DB}" destId="{220FB442-742D-4A84-B661-216A163725D5}" srcOrd="0" destOrd="0" presId="urn:microsoft.com/office/officeart/2008/layout/LinedList"/>
    <dgm:cxn modelId="{AF418A6F-3B1F-46A5-91D2-CD8182F076C9}" type="presOf" srcId="{D6D7DD7C-42CF-4F95-9250-9CCC3FE35B55}" destId="{DEF0169F-1F54-4AAF-B532-44A74519245B}" srcOrd="0" destOrd="0" presId="urn:microsoft.com/office/officeart/2008/layout/LinedList"/>
    <dgm:cxn modelId="{0571E17B-D874-49F3-B0AF-56055750E599}" srcId="{10AB1239-BDB9-418F-B5B4-1CAA92161CD0}" destId="{68CA8206-FEE4-44D4-80E8-4D3EE7DA22B5}" srcOrd="9" destOrd="0" parTransId="{2541F10D-F1BD-496E-A53B-5B64839B489E}" sibTransId="{294155E2-D599-4FBB-9C2E-22164F824AAA}"/>
    <dgm:cxn modelId="{9A51A17F-BDB7-470D-AA84-C6227A16259C}" srcId="{10AB1239-BDB9-418F-B5B4-1CAA92161CD0}" destId="{AFA16F63-4749-490B-A610-EEEF65617419}" srcOrd="10" destOrd="0" parTransId="{E8E65232-0AD3-4919-A5D5-DB172B754823}" sibTransId="{B6B20228-55FB-448A-8620-23DE6033F0D4}"/>
    <dgm:cxn modelId="{6779F18D-0E3D-4796-8A27-2983DA57B8CB}" type="presOf" srcId="{FCA131ED-626B-4FF4-B60C-9869BA351700}" destId="{4F1100D4-B5CA-494C-A460-3087DB5FDE0D}" srcOrd="0" destOrd="0" presId="urn:microsoft.com/office/officeart/2008/layout/LinedList"/>
    <dgm:cxn modelId="{2768708F-6253-4696-B2C5-E14A966A6A92}" srcId="{10AB1239-BDB9-418F-B5B4-1CAA92161CD0}" destId="{BA2443EF-1087-4421-A35D-BC9C914AAE75}" srcOrd="0" destOrd="0" parTransId="{EC87DC1F-CE1B-414F-B0CD-64463A765748}" sibTransId="{5E257B53-D752-4C39-949F-3AC5339CD403}"/>
    <dgm:cxn modelId="{5A2F7792-248A-45FD-B442-731A5A8A5682}" srcId="{10AB1239-BDB9-418F-B5B4-1CAA92161CD0}" destId="{FCA131ED-626B-4FF4-B60C-9869BA351700}" srcOrd="1" destOrd="0" parTransId="{896E8480-31EA-4458-AB1F-33592A085A65}" sibTransId="{D68EBB49-E752-441E-B75F-07203E50EC66}"/>
    <dgm:cxn modelId="{86178296-86D6-4838-9083-09AA36B7D67F}" srcId="{10AB1239-BDB9-418F-B5B4-1CAA92161CD0}" destId="{BD24B341-33DA-4F05-9DA6-5367659011DB}" srcOrd="6" destOrd="0" parTransId="{703D1F0F-12E5-4D23-825D-3051601D8BDD}" sibTransId="{5CE5A785-19EE-470C-A589-AF8B22C401DE}"/>
    <dgm:cxn modelId="{F91346A8-C2D9-4CCB-BE3E-10B8A8BFEEB4}" type="presOf" srcId="{BF5F348B-BB4F-4401-AF54-37F76F155D9D}" destId="{CC7954C6-6A66-487B-8A83-D191B05CD42E}" srcOrd="0" destOrd="0" presId="urn:microsoft.com/office/officeart/2008/layout/LinedList"/>
    <dgm:cxn modelId="{061556AD-CE54-4C86-B7A2-4662446FB588}" srcId="{10AB1239-BDB9-418F-B5B4-1CAA92161CD0}" destId="{B83A805F-9F51-4128-8A9F-31A1F75B6329}" srcOrd="4" destOrd="0" parTransId="{0BE179EE-FD3C-47F3-8218-2059C5D28ECB}" sibTransId="{1EEB59F6-2B73-46D5-9E70-1109A706DC77}"/>
    <dgm:cxn modelId="{461D95B2-E270-4D9F-9254-67553C7B85D9}" type="presOf" srcId="{68CA8206-FEE4-44D4-80E8-4D3EE7DA22B5}" destId="{FA846D95-FFCB-4592-BD18-7E8B7EBEB9B3}" srcOrd="0" destOrd="0" presId="urn:microsoft.com/office/officeart/2008/layout/LinedList"/>
    <dgm:cxn modelId="{6A928EBB-591C-4458-AC1C-D32D70E22EA6}" type="presOf" srcId="{BA2443EF-1087-4421-A35D-BC9C914AAE75}" destId="{97BCA3DA-6CB2-415F-8F8E-6ED8DB95C66C}" srcOrd="0" destOrd="0" presId="urn:microsoft.com/office/officeart/2008/layout/LinedList"/>
    <dgm:cxn modelId="{0010E1CC-B5EA-4B6A-94F1-C6BCF4818DBE}" type="presOf" srcId="{B83A805F-9F51-4128-8A9F-31A1F75B6329}" destId="{078FF9E5-3BD1-40C6-88AE-8C16116D921B}" srcOrd="0" destOrd="0" presId="urn:microsoft.com/office/officeart/2008/layout/LinedList"/>
    <dgm:cxn modelId="{170895D9-064A-4EF0-8C59-FA1C98EEF17F}" type="presOf" srcId="{7BBBAB9C-2998-4E22-B1B1-0DE2F062F764}" destId="{3BF78B23-AD5D-4D2C-B5BC-6B389F01AA3A}" srcOrd="0" destOrd="0" presId="urn:microsoft.com/office/officeart/2008/layout/LinedList"/>
    <dgm:cxn modelId="{436E76DE-C881-4628-8844-A62A6B408281}" srcId="{10AB1239-BDB9-418F-B5B4-1CAA92161CD0}" destId="{BF5F348B-BB4F-4401-AF54-37F76F155D9D}" srcOrd="7" destOrd="0" parTransId="{94BD1564-B7A2-4E5D-B000-F41F8F93DFCB}" sibTransId="{45A68475-9517-45DA-A96B-0787C7F7F6C1}"/>
    <dgm:cxn modelId="{500C50DF-4272-4B7C-8DDF-425D04DE7C0D}" type="presOf" srcId="{525A3071-AC88-4ADF-A29F-664A432DA8E8}" destId="{A8D7A1BA-D2ED-48EE-ADF3-2AA079E6EC97}" srcOrd="0" destOrd="0" presId="urn:microsoft.com/office/officeart/2008/layout/LinedList"/>
    <dgm:cxn modelId="{0A60C3EA-B8D9-4B7F-A6C3-F6C61149E37F}" srcId="{10AB1239-BDB9-418F-B5B4-1CAA92161CD0}" destId="{525A3071-AC88-4ADF-A29F-664A432DA8E8}" srcOrd="2" destOrd="0" parTransId="{F8D5D6A0-641F-4E7A-B354-A1F313069450}" sibTransId="{CBC53D12-1DC6-4346-996B-C6314A941D24}"/>
    <dgm:cxn modelId="{BA627AFC-8C66-469C-BEA1-B104C3216548}" srcId="{10AB1239-BDB9-418F-B5B4-1CAA92161CD0}" destId="{F3D16166-3F32-48DA-AF3F-B1F3787F4658}" srcOrd="8" destOrd="0" parTransId="{53D9C244-F77C-495F-95D0-1FFDFDE2C1A0}" sibTransId="{4E3A4B34-1F0A-4A6B-A346-B31A8245F4F4}"/>
    <dgm:cxn modelId="{89580326-9B6B-4C1D-95ED-A9A8C1EFD3AD}" type="presParOf" srcId="{2620A220-EE06-484C-8973-EC1D8A6BF667}" destId="{7D40268C-B571-4D87-9112-6E8B6ABC6983}" srcOrd="0" destOrd="0" presId="urn:microsoft.com/office/officeart/2008/layout/LinedList"/>
    <dgm:cxn modelId="{6ABC7A11-D329-48AF-82F6-1000768A1CFA}" type="presParOf" srcId="{2620A220-EE06-484C-8973-EC1D8A6BF667}" destId="{63EC2CC3-B99E-43FB-B08B-90E0C494CC2B}" srcOrd="1" destOrd="0" presId="urn:microsoft.com/office/officeart/2008/layout/LinedList"/>
    <dgm:cxn modelId="{F13A0D42-1F73-4058-872C-F92A69269BBD}" type="presParOf" srcId="{63EC2CC3-B99E-43FB-B08B-90E0C494CC2B}" destId="{97BCA3DA-6CB2-415F-8F8E-6ED8DB95C66C}" srcOrd="0" destOrd="0" presId="urn:microsoft.com/office/officeart/2008/layout/LinedList"/>
    <dgm:cxn modelId="{D25EB19F-D89E-45BE-AF94-B08FC62D32D6}" type="presParOf" srcId="{63EC2CC3-B99E-43FB-B08B-90E0C494CC2B}" destId="{3111AC10-CED7-4F82-B3F4-A99C49893F4D}" srcOrd="1" destOrd="0" presId="urn:microsoft.com/office/officeart/2008/layout/LinedList"/>
    <dgm:cxn modelId="{780FBE94-A5E5-4775-B36B-A48B50218FF9}" type="presParOf" srcId="{2620A220-EE06-484C-8973-EC1D8A6BF667}" destId="{4222272D-D4D8-47BE-9905-B93757249F95}" srcOrd="2" destOrd="0" presId="urn:microsoft.com/office/officeart/2008/layout/LinedList"/>
    <dgm:cxn modelId="{D8895AA0-AF69-4B91-910B-B6BB8AE71079}" type="presParOf" srcId="{2620A220-EE06-484C-8973-EC1D8A6BF667}" destId="{3BCBCC10-C7B6-4B58-8481-D6A7B7BAA6AC}" srcOrd="3" destOrd="0" presId="urn:microsoft.com/office/officeart/2008/layout/LinedList"/>
    <dgm:cxn modelId="{E882CCC7-511E-46F0-9177-B4E7827FA0A8}" type="presParOf" srcId="{3BCBCC10-C7B6-4B58-8481-D6A7B7BAA6AC}" destId="{4F1100D4-B5CA-494C-A460-3087DB5FDE0D}" srcOrd="0" destOrd="0" presId="urn:microsoft.com/office/officeart/2008/layout/LinedList"/>
    <dgm:cxn modelId="{4B20FB56-0CDE-490D-B69C-7C147EB94973}" type="presParOf" srcId="{3BCBCC10-C7B6-4B58-8481-D6A7B7BAA6AC}" destId="{F3A1591B-CDF6-46D3-AD9D-04AB08A3FA69}" srcOrd="1" destOrd="0" presId="urn:microsoft.com/office/officeart/2008/layout/LinedList"/>
    <dgm:cxn modelId="{2850B9FF-AEF7-43DB-9BD3-815CEDF5F9CF}" type="presParOf" srcId="{2620A220-EE06-484C-8973-EC1D8A6BF667}" destId="{BB7C2047-5546-4F0D-8C68-80D875BB421F}" srcOrd="4" destOrd="0" presId="urn:microsoft.com/office/officeart/2008/layout/LinedList"/>
    <dgm:cxn modelId="{4A741BC1-8C5D-41FA-8BDC-B6068041D936}" type="presParOf" srcId="{2620A220-EE06-484C-8973-EC1D8A6BF667}" destId="{CB910B07-58E9-43D3-B852-CD45960104BA}" srcOrd="5" destOrd="0" presId="urn:microsoft.com/office/officeart/2008/layout/LinedList"/>
    <dgm:cxn modelId="{3704FA27-FC75-4A80-B5B6-80ED63B2BCE3}" type="presParOf" srcId="{CB910B07-58E9-43D3-B852-CD45960104BA}" destId="{A8D7A1BA-D2ED-48EE-ADF3-2AA079E6EC97}" srcOrd="0" destOrd="0" presId="urn:microsoft.com/office/officeart/2008/layout/LinedList"/>
    <dgm:cxn modelId="{7E3B8049-F96E-4D95-97E0-2FAA6709B7E1}" type="presParOf" srcId="{CB910B07-58E9-43D3-B852-CD45960104BA}" destId="{D1937833-8514-4ECB-BFA8-67C1CB9ADD32}" srcOrd="1" destOrd="0" presId="urn:microsoft.com/office/officeart/2008/layout/LinedList"/>
    <dgm:cxn modelId="{01FCDB50-C0F1-441E-8D80-200A58B67A7E}" type="presParOf" srcId="{2620A220-EE06-484C-8973-EC1D8A6BF667}" destId="{8D99C78B-FF7F-4AC5-B5CE-11748D367419}" srcOrd="6" destOrd="0" presId="urn:microsoft.com/office/officeart/2008/layout/LinedList"/>
    <dgm:cxn modelId="{2B0AD61C-0EB3-47F9-BC9B-BB729FBC4D20}" type="presParOf" srcId="{2620A220-EE06-484C-8973-EC1D8A6BF667}" destId="{DB2A3004-2D4A-476D-BD56-4D9AD7C149F3}" srcOrd="7" destOrd="0" presId="urn:microsoft.com/office/officeart/2008/layout/LinedList"/>
    <dgm:cxn modelId="{3FC78234-29B6-4F81-9E44-1F56972BF1A2}" type="presParOf" srcId="{DB2A3004-2D4A-476D-BD56-4D9AD7C149F3}" destId="{9F56C653-274D-4362-9C31-203067058B8C}" srcOrd="0" destOrd="0" presId="urn:microsoft.com/office/officeart/2008/layout/LinedList"/>
    <dgm:cxn modelId="{9674B0B3-1C44-49F9-9BE0-ED864B96C670}" type="presParOf" srcId="{DB2A3004-2D4A-476D-BD56-4D9AD7C149F3}" destId="{B93D7911-2426-4903-A15E-45A33DA3B550}" srcOrd="1" destOrd="0" presId="urn:microsoft.com/office/officeart/2008/layout/LinedList"/>
    <dgm:cxn modelId="{ACB9F220-8326-459F-9617-1FBC46A9C1F3}" type="presParOf" srcId="{2620A220-EE06-484C-8973-EC1D8A6BF667}" destId="{29CA62E1-BC1A-48B7-A34E-DA92524E75AD}" srcOrd="8" destOrd="0" presId="urn:microsoft.com/office/officeart/2008/layout/LinedList"/>
    <dgm:cxn modelId="{E870D711-FE7C-4B78-8057-6AAF308ED2C3}" type="presParOf" srcId="{2620A220-EE06-484C-8973-EC1D8A6BF667}" destId="{F7C33369-C019-4044-B2D0-258CED298D1D}" srcOrd="9" destOrd="0" presId="urn:microsoft.com/office/officeart/2008/layout/LinedList"/>
    <dgm:cxn modelId="{F5CC9479-0758-45E6-90FB-9FAA4CB34804}" type="presParOf" srcId="{F7C33369-C019-4044-B2D0-258CED298D1D}" destId="{078FF9E5-3BD1-40C6-88AE-8C16116D921B}" srcOrd="0" destOrd="0" presId="urn:microsoft.com/office/officeart/2008/layout/LinedList"/>
    <dgm:cxn modelId="{42D46018-92FE-4393-B272-1680A9ACEE81}" type="presParOf" srcId="{F7C33369-C019-4044-B2D0-258CED298D1D}" destId="{79FE828A-5FA2-4536-B71C-6C3BE9AE4A25}" srcOrd="1" destOrd="0" presId="urn:microsoft.com/office/officeart/2008/layout/LinedList"/>
    <dgm:cxn modelId="{A8A6C476-1F7A-4C5A-B276-C4D69E705F2D}" type="presParOf" srcId="{2620A220-EE06-484C-8973-EC1D8A6BF667}" destId="{B14A7827-77C4-4177-A8EA-3F8DE5D6F76D}" srcOrd="10" destOrd="0" presId="urn:microsoft.com/office/officeart/2008/layout/LinedList"/>
    <dgm:cxn modelId="{CDB8F6A1-8D97-45BA-B4A6-301F061FCE56}" type="presParOf" srcId="{2620A220-EE06-484C-8973-EC1D8A6BF667}" destId="{C5FB9D84-F1A8-46AC-A173-0230AF56843A}" srcOrd="11" destOrd="0" presId="urn:microsoft.com/office/officeart/2008/layout/LinedList"/>
    <dgm:cxn modelId="{FAD603DB-4179-4238-8518-66D26C9D7D74}" type="presParOf" srcId="{C5FB9D84-F1A8-46AC-A173-0230AF56843A}" destId="{3BF78B23-AD5D-4D2C-B5BC-6B389F01AA3A}" srcOrd="0" destOrd="0" presId="urn:microsoft.com/office/officeart/2008/layout/LinedList"/>
    <dgm:cxn modelId="{4357CAA5-B9B2-4F91-90B9-3FA1B033BA01}" type="presParOf" srcId="{C5FB9D84-F1A8-46AC-A173-0230AF56843A}" destId="{26B11228-5D4A-422D-8C92-2D4AC08FDCCD}" srcOrd="1" destOrd="0" presId="urn:microsoft.com/office/officeart/2008/layout/LinedList"/>
    <dgm:cxn modelId="{A23E2C9B-C78D-4657-B46F-1CF8F6EF681F}" type="presParOf" srcId="{2620A220-EE06-484C-8973-EC1D8A6BF667}" destId="{1A40DDBA-B417-440F-A876-CE08DF7E92CD}" srcOrd="12" destOrd="0" presId="urn:microsoft.com/office/officeart/2008/layout/LinedList"/>
    <dgm:cxn modelId="{56316AD0-646C-47F7-A79E-2A382209DE8A}" type="presParOf" srcId="{2620A220-EE06-484C-8973-EC1D8A6BF667}" destId="{ED276C35-9676-4397-B94E-6CF094977FC9}" srcOrd="13" destOrd="0" presId="urn:microsoft.com/office/officeart/2008/layout/LinedList"/>
    <dgm:cxn modelId="{0C655D25-64CB-477B-AA56-690577A8112E}" type="presParOf" srcId="{ED276C35-9676-4397-B94E-6CF094977FC9}" destId="{220FB442-742D-4A84-B661-216A163725D5}" srcOrd="0" destOrd="0" presId="urn:microsoft.com/office/officeart/2008/layout/LinedList"/>
    <dgm:cxn modelId="{D4A9B46C-5AC3-437F-8D1D-1B0FA56CA65D}" type="presParOf" srcId="{ED276C35-9676-4397-B94E-6CF094977FC9}" destId="{5548282D-BC55-4408-B4E3-21573F3AECC8}" srcOrd="1" destOrd="0" presId="urn:microsoft.com/office/officeart/2008/layout/LinedList"/>
    <dgm:cxn modelId="{BEE5217A-00B4-4FB0-A138-B1B157295CCA}" type="presParOf" srcId="{2620A220-EE06-484C-8973-EC1D8A6BF667}" destId="{B2C4FDBE-056A-47B3-AAF8-12C2B1F21EE8}" srcOrd="14" destOrd="0" presId="urn:microsoft.com/office/officeart/2008/layout/LinedList"/>
    <dgm:cxn modelId="{DC97E3BE-1785-495A-ADF7-552695087CB8}" type="presParOf" srcId="{2620A220-EE06-484C-8973-EC1D8A6BF667}" destId="{CF0A564B-814E-4899-8355-880D6AEC9C86}" srcOrd="15" destOrd="0" presId="urn:microsoft.com/office/officeart/2008/layout/LinedList"/>
    <dgm:cxn modelId="{C5DD4786-4869-4741-B27F-70ABDA957AC0}" type="presParOf" srcId="{CF0A564B-814E-4899-8355-880D6AEC9C86}" destId="{CC7954C6-6A66-487B-8A83-D191B05CD42E}" srcOrd="0" destOrd="0" presId="urn:microsoft.com/office/officeart/2008/layout/LinedList"/>
    <dgm:cxn modelId="{92B96CF7-C02E-4325-B4FE-176DC9AC9B9E}" type="presParOf" srcId="{CF0A564B-814E-4899-8355-880D6AEC9C86}" destId="{6C07BBD5-FD8A-4A47-94AB-893E39C11BFF}" srcOrd="1" destOrd="0" presId="urn:microsoft.com/office/officeart/2008/layout/LinedList"/>
    <dgm:cxn modelId="{78B57226-1840-40FB-90D1-776367C3C8B5}" type="presParOf" srcId="{2620A220-EE06-484C-8973-EC1D8A6BF667}" destId="{411DB101-266D-4C65-B4A3-8A18A24F9F7F}" srcOrd="16" destOrd="0" presId="urn:microsoft.com/office/officeart/2008/layout/LinedList"/>
    <dgm:cxn modelId="{97B454A5-CFBB-41DE-B964-28BDB5A7A67D}" type="presParOf" srcId="{2620A220-EE06-484C-8973-EC1D8A6BF667}" destId="{8FE7A0F4-EA4C-4AB5-9BF8-370CA6A70864}" srcOrd="17" destOrd="0" presId="urn:microsoft.com/office/officeart/2008/layout/LinedList"/>
    <dgm:cxn modelId="{6475147E-B0A9-449D-9A8A-C8D197193773}" type="presParOf" srcId="{8FE7A0F4-EA4C-4AB5-9BF8-370CA6A70864}" destId="{7ED5B952-DB9F-45C7-9755-0CC9D66A7F28}" srcOrd="0" destOrd="0" presId="urn:microsoft.com/office/officeart/2008/layout/LinedList"/>
    <dgm:cxn modelId="{0C26A47C-5946-4F39-A5C1-36A24E1E6DDC}" type="presParOf" srcId="{8FE7A0F4-EA4C-4AB5-9BF8-370CA6A70864}" destId="{478B43E2-4B86-4EFB-97EA-02E6E909AF8B}" srcOrd="1" destOrd="0" presId="urn:microsoft.com/office/officeart/2008/layout/LinedList"/>
    <dgm:cxn modelId="{2609E923-312A-4366-BE28-7CE22ED3721D}" type="presParOf" srcId="{2620A220-EE06-484C-8973-EC1D8A6BF667}" destId="{EC5A85D8-9438-4DED-AB24-5B72C228E193}" srcOrd="18" destOrd="0" presId="urn:microsoft.com/office/officeart/2008/layout/LinedList"/>
    <dgm:cxn modelId="{9E07BAFE-AB8A-4E73-A685-B9F6CC380BE6}" type="presParOf" srcId="{2620A220-EE06-484C-8973-EC1D8A6BF667}" destId="{D19DF235-E9B5-4F42-AB0B-CF024867EDD0}" srcOrd="19" destOrd="0" presId="urn:microsoft.com/office/officeart/2008/layout/LinedList"/>
    <dgm:cxn modelId="{F540EA7B-0907-4828-B1EB-7EFFF082845B}" type="presParOf" srcId="{D19DF235-E9B5-4F42-AB0B-CF024867EDD0}" destId="{FA846D95-FFCB-4592-BD18-7E8B7EBEB9B3}" srcOrd="0" destOrd="0" presId="urn:microsoft.com/office/officeart/2008/layout/LinedList"/>
    <dgm:cxn modelId="{79A8470A-0AB4-4DFC-8816-2284A085A884}" type="presParOf" srcId="{D19DF235-E9B5-4F42-AB0B-CF024867EDD0}" destId="{F75342AE-DC2C-43AF-A4A4-E6024BE59D61}" srcOrd="1" destOrd="0" presId="urn:microsoft.com/office/officeart/2008/layout/LinedList"/>
    <dgm:cxn modelId="{793C2F30-86EA-4819-968B-E04526CE6A1D}" type="presParOf" srcId="{2620A220-EE06-484C-8973-EC1D8A6BF667}" destId="{6476ED17-3C17-40B0-B223-E3CD04D81F61}" srcOrd="20" destOrd="0" presId="urn:microsoft.com/office/officeart/2008/layout/LinedList"/>
    <dgm:cxn modelId="{644CDAA5-2BA1-4C61-B3A4-7A09EC0FA062}" type="presParOf" srcId="{2620A220-EE06-484C-8973-EC1D8A6BF667}" destId="{279F0196-CB1C-46C2-A80D-80351D8AAAA2}" srcOrd="21" destOrd="0" presId="urn:microsoft.com/office/officeart/2008/layout/LinedList"/>
    <dgm:cxn modelId="{5FD2F1D2-5784-4CAF-B696-F6B83324C11A}" type="presParOf" srcId="{279F0196-CB1C-46C2-A80D-80351D8AAAA2}" destId="{5A749469-A90B-4A0F-94A0-3EEEEC43B4C6}" srcOrd="0" destOrd="0" presId="urn:microsoft.com/office/officeart/2008/layout/LinedList"/>
    <dgm:cxn modelId="{4DF73DAD-5EFA-4C0F-B58B-766F9BAE591C}" type="presParOf" srcId="{279F0196-CB1C-46C2-A80D-80351D8AAAA2}" destId="{F70C72C0-5994-47F7-AF65-D210BBCEFBE4}" srcOrd="1" destOrd="0" presId="urn:microsoft.com/office/officeart/2008/layout/LinedList"/>
    <dgm:cxn modelId="{9CD9377C-2944-4E2C-BF74-891FD44C3B2D}" type="presParOf" srcId="{2620A220-EE06-484C-8973-EC1D8A6BF667}" destId="{FF53CB93-3D79-4223-B24A-D408026A30E7}" srcOrd="22" destOrd="0" presId="urn:microsoft.com/office/officeart/2008/layout/LinedList"/>
    <dgm:cxn modelId="{0C10C663-DE35-453D-9CBF-5B506594B39A}" type="presParOf" srcId="{2620A220-EE06-484C-8973-EC1D8A6BF667}" destId="{8E5DAA27-DF8D-4CC1-90E8-97B876DC50A0}" srcOrd="23" destOrd="0" presId="urn:microsoft.com/office/officeart/2008/layout/LinedList"/>
    <dgm:cxn modelId="{F4F1A1CD-EAFD-4034-B256-402AD6EB8AB0}" type="presParOf" srcId="{8E5DAA27-DF8D-4CC1-90E8-97B876DC50A0}" destId="{30854108-59CD-4405-B5C7-61921CB5DBAB}" srcOrd="0" destOrd="0" presId="urn:microsoft.com/office/officeart/2008/layout/LinedList"/>
    <dgm:cxn modelId="{5B474A79-A523-4A17-8DDD-D9B3D8FA860B}" type="presParOf" srcId="{8E5DAA27-DF8D-4CC1-90E8-97B876DC50A0}" destId="{74D460F5-375C-4813-91AF-F63CDDF259E4}" srcOrd="1" destOrd="0" presId="urn:microsoft.com/office/officeart/2008/layout/LinedList"/>
    <dgm:cxn modelId="{CED460EA-AC9E-43B2-8A7B-CFA6127DB588}" type="presParOf" srcId="{2620A220-EE06-484C-8973-EC1D8A6BF667}" destId="{73F2B657-0BD4-43CC-97DD-02AA1FDEBCE3}" srcOrd="24" destOrd="0" presId="urn:microsoft.com/office/officeart/2008/layout/LinedList"/>
    <dgm:cxn modelId="{E5902F05-E099-4082-BAAE-A7EDD1CC797C}" type="presParOf" srcId="{2620A220-EE06-484C-8973-EC1D8A6BF667}" destId="{EFC31D2F-FF31-4316-A34E-11B95AC25A6E}" srcOrd="25" destOrd="0" presId="urn:microsoft.com/office/officeart/2008/layout/LinedList"/>
    <dgm:cxn modelId="{DC325BEC-3C6E-443A-A310-9E8C87F6C67B}" type="presParOf" srcId="{EFC31D2F-FF31-4316-A34E-11B95AC25A6E}" destId="{DEF0169F-1F54-4AAF-B532-44A74519245B}" srcOrd="0" destOrd="0" presId="urn:microsoft.com/office/officeart/2008/layout/LinedList"/>
    <dgm:cxn modelId="{4A0BA574-2D51-4024-9C36-2854CED2B065}" type="presParOf" srcId="{EFC31D2F-FF31-4316-A34E-11B95AC25A6E}" destId="{D4044D48-CD04-493C-9D49-BEF9084569A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EECC0AD-C6EB-4C79-AC54-9C468B4B1CF4}" type="doc">
      <dgm:prSet loTypeId="urn:microsoft.com/office/officeart/2018/2/layout/IconCircleList" loCatId="icon" qsTypeId="urn:microsoft.com/office/officeart/2005/8/quickstyle/simple4" qsCatId="simple" csTypeId="urn:microsoft.com/office/officeart/2005/8/colors/accent0_3" csCatId="mainScheme" phldr="1"/>
      <dgm:spPr/>
      <dgm:t>
        <a:bodyPr/>
        <a:lstStyle/>
        <a:p>
          <a:endParaRPr lang="en-US"/>
        </a:p>
      </dgm:t>
    </dgm:pt>
    <dgm:pt modelId="{D4404D9E-D4D8-434C-AF1A-D18321DB2AEF}">
      <dgm:prSet custT="1"/>
      <dgm:spPr/>
      <dgm:t>
        <a:bodyPr/>
        <a:lstStyle/>
        <a:p>
          <a:pPr>
            <a:lnSpc>
              <a:spcPct val="100000"/>
            </a:lnSpc>
          </a:pPr>
          <a:r>
            <a:rPr lang="en-US" sz="1800" dirty="0"/>
            <a:t>An approach that integrates real-world challenges into the educational framework, preparing students not only with theoretical knowledge but also with practical skills for problem-solving. </a:t>
          </a:r>
        </a:p>
      </dgm:t>
    </dgm:pt>
    <dgm:pt modelId="{3D7F6776-1F70-4D2A-B3E8-9BB8774B03B9}" type="parTrans" cxnId="{850BC978-B82D-4F6A-ABCC-183597E5B49B}">
      <dgm:prSet/>
      <dgm:spPr/>
      <dgm:t>
        <a:bodyPr/>
        <a:lstStyle/>
        <a:p>
          <a:endParaRPr lang="en-US" sz="1800"/>
        </a:p>
      </dgm:t>
    </dgm:pt>
    <dgm:pt modelId="{0CE1611D-FA6F-4CCA-8DB0-2CD139CC54A7}" type="sibTrans" cxnId="{850BC978-B82D-4F6A-ABCC-183597E5B49B}">
      <dgm:prSet/>
      <dgm:spPr/>
      <dgm:t>
        <a:bodyPr/>
        <a:lstStyle/>
        <a:p>
          <a:pPr>
            <a:lnSpc>
              <a:spcPct val="100000"/>
            </a:lnSpc>
          </a:pPr>
          <a:endParaRPr lang="en-US" sz="1800"/>
        </a:p>
      </dgm:t>
    </dgm:pt>
    <dgm:pt modelId="{A577BC3E-B44E-43F1-935B-7E91F8ECDF7E}">
      <dgm:prSet custT="1"/>
      <dgm:spPr/>
      <dgm:t>
        <a:bodyPr/>
        <a:lstStyle/>
        <a:p>
          <a:pPr>
            <a:lnSpc>
              <a:spcPct val="100000"/>
            </a:lnSpc>
          </a:pPr>
          <a:r>
            <a:rPr lang="en-US" sz="1800" dirty="0"/>
            <a:t>It starts with a problem, often local or national in scope, and challenges students to explore, experiment, and engineer solutions. This approach nurtures creativity, resilience, and scientific curiosity.</a:t>
          </a:r>
        </a:p>
      </dgm:t>
    </dgm:pt>
    <dgm:pt modelId="{A2C90287-64D7-4BCE-97F2-BA987B1DA154}" type="parTrans" cxnId="{36C45DE6-CB64-477A-8CD2-EAA9965B1215}">
      <dgm:prSet/>
      <dgm:spPr/>
      <dgm:t>
        <a:bodyPr/>
        <a:lstStyle/>
        <a:p>
          <a:endParaRPr lang="en-US" sz="1800"/>
        </a:p>
      </dgm:t>
    </dgm:pt>
    <dgm:pt modelId="{868CB6DB-A040-486B-B7D7-53D734C6EE0B}" type="sibTrans" cxnId="{36C45DE6-CB64-477A-8CD2-EAA9965B1215}">
      <dgm:prSet/>
      <dgm:spPr/>
      <dgm:t>
        <a:bodyPr/>
        <a:lstStyle/>
        <a:p>
          <a:pPr>
            <a:lnSpc>
              <a:spcPct val="100000"/>
            </a:lnSpc>
          </a:pPr>
          <a:endParaRPr lang="en-US" sz="1800"/>
        </a:p>
      </dgm:t>
    </dgm:pt>
    <dgm:pt modelId="{9F255EC5-1A0D-4428-91F2-0898BBD05882}">
      <dgm:prSet custT="1"/>
      <dgm:spPr/>
      <dgm:t>
        <a:bodyPr/>
        <a:lstStyle/>
        <a:p>
          <a:pPr>
            <a:lnSpc>
              <a:spcPct val="100000"/>
            </a:lnSpc>
          </a:pPr>
          <a:r>
            <a:rPr lang="en-US" sz="1800" b="0" dirty="0"/>
            <a:t>A problem-solving curriculum is more than project work or </a:t>
          </a:r>
          <a:r>
            <a:rPr lang="en-US" sz="1800" b="0" dirty="0" err="1"/>
            <a:t>practicals</a:t>
          </a:r>
          <a:r>
            <a:rPr lang="en-US" sz="1800" b="0" dirty="0"/>
            <a:t>. It is a pedagogical philosophy rooted in critical thinking, creativity, and relevance. It asks not “What do we want students to know?” but rather, “What national problems do we want them to solve?”</a:t>
          </a:r>
        </a:p>
      </dgm:t>
    </dgm:pt>
    <dgm:pt modelId="{8A2A8B7B-3EC9-4483-8327-3E7D203BBD4F}" type="parTrans" cxnId="{DBEED02C-E7E5-4C86-8E4E-1A84A9A563A5}">
      <dgm:prSet/>
      <dgm:spPr/>
      <dgm:t>
        <a:bodyPr/>
        <a:lstStyle/>
        <a:p>
          <a:endParaRPr lang="en-US" sz="1800"/>
        </a:p>
      </dgm:t>
    </dgm:pt>
    <dgm:pt modelId="{728B59B9-698C-4D2B-958E-0CB3108BA551}" type="sibTrans" cxnId="{DBEED02C-E7E5-4C86-8E4E-1A84A9A563A5}">
      <dgm:prSet/>
      <dgm:spPr/>
      <dgm:t>
        <a:bodyPr/>
        <a:lstStyle/>
        <a:p>
          <a:pPr>
            <a:lnSpc>
              <a:spcPct val="100000"/>
            </a:lnSpc>
          </a:pPr>
          <a:endParaRPr lang="en-US" sz="1800"/>
        </a:p>
      </dgm:t>
    </dgm:pt>
    <dgm:pt modelId="{A6FDAC1A-C3CC-49E6-A1F1-A1DFF148AC92}">
      <dgm:prSet custT="1"/>
      <dgm:spPr/>
      <dgm:t>
        <a:bodyPr/>
        <a:lstStyle/>
        <a:p>
          <a:pPr>
            <a:lnSpc>
              <a:spcPct val="100000"/>
            </a:lnSpc>
          </a:pPr>
          <a:r>
            <a:rPr lang="en-US" sz="1800" b="0" dirty="0"/>
            <a:t>A problem-solving curriculum empowers learners to apply scientific principles to real-world challenges, often within their own communities</a:t>
          </a:r>
        </a:p>
      </dgm:t>
    </dgm:pt>
    <dgm:pt modelId="{16A4840E-B211-43CF-AF19-99625B684236}" type="parTrans" cxnId="{0591AB6A-0638-41F9-8E63-CAE2B79A1762}">
      <dgm:prSet/>
      <dgm:spPr/>
      <dgm:t>
        <a:bodyPr/>
        <a:lstStyle/>
        <a:p>
          <a:endParaRPr lang="en-US" sz="1800"/>
        </a:p>
      </dgm:t>
    </dgm:pt>
    <dgm:pt modelId="{B95A4364-F6E2-4CF8-B48A-0F37D110BDB0}" type="sibTrans" cxnId="{0591AB6A-0638-41F9-8E63-CAE2B79A1762}">
      <dgm:prSet/>
      <dgm:spPr/>
      <dgm:t>
        <a:bodyPr/>
        <a:lstStyle/>
        <a:p>
          <a:endParaRPr lang="en-US" sz="1800"/>
        </a:p>
      </dgm:t>
    </dgm:pt>
    <dgm:pt modelId="{35473DD2-1D7B-496B-AD9A-C505DCB9B9DC}" type="pres">
      <dgm:prSet presAssocID="{5EECC0AD-C6EB-4C79-AC54-9C468B4B1CF4}" presName="root" presStyleCnt="0">
        <dgm:presLayoutVars>
          <dgm:dir/>
          <dgm:resizeHandles val="exact"/>
        </dgm:presLayoutVars>
      </dgm:prSet>
      <dgm:spPr/>
    </dgm:pt>
    <dgm:pt modelId="{BD672B14-65CA-4172-8A9F-CE34058E2249}" type="pres">
      <dgm:prSet presAssocID="{5EECC0AD-C6EB-4C79-AC54-9C468B4B1CF4}" presName="container" presStyleCnt="0">
        <dgm:presLayoutVars>
          <dgm:dir/>
          <dgm:resizeHandles val="exact"/>
        </dgm:presLayoutVars>
      </dgm:prSet>
      <dgm:spPr/>
    </dgm:pt>
    <dgm:pt modelId="{807032E2-3534-4D39-BE35-B1610646C5A7}" type="pres">
      <dgm:prSet presAssocID="{D4404D9E-D4D8-434C-AF1A-D18321DB2AEF}" presName="compNode" presStyleCnt="0"/>
      <dgm:spPr/>
    </dgm:pt>
    <dgm:pt modelId="{C71AC925-36D0-4097-BC1B-A5065227A3F6}" type="pres">
      <dgm:prSet presAssocID="{D4404D9E-D4D8-434C-AF1A-D18321DB2AEF}" presName="iconBgRect" presStyleLbl="bgShp" presStyleIdx="0" presStyleCnt="4"/>
      <dgm:spPr/>
    </dgm:pt>
    <dgm:pt modelId="{FD12539F-959D-416F-9CEF-0E30C7ED75FC}" type="pres">
      <dgm:prSet presAssocID="{D4404D9E-D4D8-434C-AF1A-D18321DB2AE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0F380CE2-903C-49DC-95E2-ADD91D84D949}" type="pres">
      <dgm:prSet presAssocID="{D4404D9E-D4D8-434C-AF1A-D18321DB2AEF}" presName="spaceRect" presStyleCnt="0"/>
      <dgm:spPr/>
    </dgm:pt>
    <dgm:pt modelId="{33C405F1-7224-486B-A2E3-8AE7A15354A9}" type="pres">
      <dgm:prSet presAssocID="{D4404D9E-D4D8-434C-AF1A-D18321DB2AEF}" presName="textRect" presStyleLbl="revTx" presStyleIdx="0" presStyleCnt="4">
        <dgm:presLayoutVars>
          <dgm:chMax val="1"/>
          <dgm:chPref val="1"/>
        </dgm:presLayoutVars>
      </dgm:prSet>
      <dgm:spPr/>
    </dgm:pt>
    <dgm:pt modelId="{67A31163-D0B4-4004-A0F6-EBFBB973EF4C}" type="pres">
      <dgm:prSet presAssocID="{0CE1611D-FA6F-4CCA-8DB0-2CD139CC54A7}" presName="sibTrans" presStyleLbl="sibTrans2D1" presStyleIdx="0" presStyleCnt="0"/>
      <dgm:spPr/>
    </dgm:pt>
    <dgm:pt modelId="{7B803487-2EFD-44AC-A9C4-E9155EF731B7}" type="pres">
      <dgm:prSet presAssocID="{A577BC3E-B44E-43F1-935B-7E91F8ECDF7E}" presName="compNode" presStyleCnt="0"/>
      <dgm:spPr/>
    </dgm:pt>
    <dgm:pt modelId="{861DB77E-34BD-4E68-81DD-9DCD6582E347}" type="pres">
      <dgm:prSet presAssocID="{A577BC3E-B44E-43F1-935B-7E91F8ECDF7E}" presName="iconBgRect" presStyleLbl="bgShp" presStyleIdx="1" presStyleCnt="4"/>
      <dgm:spPr/>
    </dgm:pt>
    <dgm:pt modelId="{A9E14A68-6853-45C7-97DE-8B21337F4A6C}" type="pres">
      <dgm:prSet presAssocID="{A577BC3E-B44E-43F1-935B-7E91F8ECDF7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g under Magnifying Glass"/>
        </a:ext>
      </dgm:extLst>
    </dgm:pt>
    <dgm:pt modelId="{FE23CA8A-5159-482A-9348-57BE68EB7397}" type="pres">
      <dgm:prSet presAssocID="{A577BC3E-B44E-43F1-935B-7E91F8ECDF7E}" presName="spaceRect" presStyleCnt="0"/>
      <dgm:spPr/>
    </dgm:pt>
    <dgm:pt modelId="{51289BD1-41AD-4D3D-9BD2-24B1F2DBFF3F}" type="pres">
      <dgm:prSet presAssocID="{A577BC3E-B44E-43F1-935B-7E91F8ECDF7E}" presName="textRect" presStyleLbl="revTx" presStyleIdx="1" presStyleCnt="4">
        <dgm:presLayoutVars>
          <dgm:chMax val="1"/>
          <dgm:chPref val="1"/>
        </dgm:presLayoutVars>
      </dgm:prSet>
      <dgm:spPr/>
    </dgm:pt>
    <dgm:pt modelId="{ECF372C2-1EA3-4A86-9895-3F4A7332246A}" type="pres">
      <dgm:prSet presAssocID="{868CB6DB-A040-486B-B7D7-53D734C6EE0B}" presName="sibTrans" presStyleLbl="sibTrans2D1" presStyleIdx="0" presStyleCnt="0"/>
      <dgm:spPr/>
    </dgm:pt>
    <dgm:pt modelId="{C5A79FEA-81B8-4701-9CFA-2C5D29FBD3CB}" type="pres">
      <dgm:prSet presAssocID="{9F255EC5-1A0D-4428-91F2-0898BBD05882}" presName="compNode" presStyleCnt="0"/>
      <dgm:spPr/>
    </dgm:pt>
    <dgm:pt modelId="{FC3A42D6-2AFA-465C-8E47-F57FAF209ACD}" type="pres">
      <dgm:prSet presAssocID="{9F255EC5-1A0D-4428-91F2-0898BBD05882}" presName="iconBgRect" presStyleLbl="bgShp" presStyleIdx="2" presStyleCnt="4"/>
      <dgm:spPr/>
    </dgm:pt>
    <dgm:pt modelId="{499718C9-69FB-4C69-8E0B-5C84C905E57C}" type="pres">
      <dgm:prSet presAssocID="{9F255EC5-1A0D-4428-91F2-0898BBD0588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oks"/>
        </a:ext>
      </dgm:extLst>
    </dgm:pt>
    <dgm:pt modelId="{FE9590FD-957B-42F9-ACB4-18D8F3CFE165}" type="pres">
      <dgm:prSet presAssocID="{9F255EC5-1A0D-4428-91F2-0898BBD05882}" presName="spaceRect" presStyleCnt="0"/>
      <dgm:spPr/>
    </dgm:pt>
    <dgm:pt modelId="{8D8BCB7F-EDA5-4046-AFF9-1F23662D180C}" type="pres">
      <dgm:prSet presAssocID="{9F255EC5-1A0D-4428-91F2-0898BBD05882}" presName="textRect" presStyleLbl="revTx" presStyleIdx="2" presStyleCnt="4">
        <dgm:presLayoutVars>
          <dgm:chMax val="1"/>
          <dgm:chPref val="1"/>
        </dgm:presLayoutVars>
      </dgm:prSet>
      <dgm:spPr/>
    </dgm:pt>
    <dgm:pt modelId="{D5928D3A-CB2C-463A-B1F1-D2CDC6B685DA}" type="pres">
      <dgm:prSet presAssocID="{728B59B9-698C-4D2B-958E-0CB3108BA551}" presName="sibTrans" presStyleLbl="sibTrans2D1" presStyleIdx="0" presStyleCnt="0"/>
      <dgm:spPr/>
    </dgm:pt>
    <dgm:pt modelId="{12D9F967-EF14-4C88-977D-36906508FC09}" type="pres">
      <dgm:prSet presAssocID="{A6FDAC1A-C3CC-49E6-A1F1-A1DFF148AC92}" presName="compNode" presStyleCnt="0"/>
      <dgm:spPr/>
    </dgm:pt>
    <dgm:pt modelId="{2845BAD7-51CF-4695-BF43-4EA25B728515}" type="pres">
      <dgm:prSet presAssocID="{A6FDAC1A-C3CC-49E6-A1F1-A1DFF148AC92}" presName="iconBgRect" presStyleLbl="bgShp" presStyleIdx="3" presStyleCnt="4"/>
      <dgm:spPr/>
    </dgm:pt>
    <dgm:pt modelId="{DDAAB097-6391-4E2A-BD6D-1EEAA4D90E80}" type="pres">
      <dgm:prSet presAssocID="{A6FDAC1A-C3CC-49E6-A1F1-A1DFF148AC9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choolhouse"/>
        </a:ext>
      </dgm:extLst>
    </dgm:pt>
    <dgm:pt modelId="{79644DD1-F753-4FC8-97C6-590862E4A7E1}" type="pres">
      <dgm:prSet presAssocID="{A6FDAC1A-C3CC-49E6-A1F1-A1DFF148AC92}" presName="spaceRect" presStyleCnt="0"/>
      <dgm:spPr/>
    </dgm:pt>
    <dgm:pt modelId="{2C200FEC-31A6-4EDC-9168-94418F25F250}" type="pres">
      <dgm:prSet presAssocID="{A6FDAC1A-C3CC-49E6-A1F1-A1DFF148AC92}" presName="textRect" presStyleLbl="revTx" presStyleIdx="3" presStyleCnt="4">
        <dgm:presLayoutVars>
          <dgm:chMax val="1"/>
          <dgm:chPref val="1"/>
        </dgm:presLayoutVars>
      </dgm:prSet>
      <dgm:spPr/>
    </dgm:pt>
  </dgm:ptLst>
  <dgm:cxnLst>
    <dgm:cxn modelId="{B86F5D0E-5102-4E09-BAC9-A38EC1DEBD98}" type="presOf" srcId="{728B59B9-698C-4D2B-958E-0CB3108BA551}" destId="{D5928D3A-CB2C-463A-B1F1-D2CDC6B685DA}" srcOrd="0" destOrd="0" presId="urn:microsoft.com/office/officeart/2018/2/layout/IconCircleList"/>
    <dgm:cxn modelId="{9EE82B12-E6AC-433B-B0A5-DA6E79C31249}" type="presOf" srcId="{A577BC3E-B44E-43F1-935B-7E91F8ECDF7E}" destId="{51289BD1-41AD-4D3D-9BD2-24B1F2DBFF3F}" srcOrd="0" destOrd="0" presId="urn:microsoft.com/office/officeart/2018/2/layout/IconCircleList"/>
    <dgm:cxn modelId="{D0D0D522-8360-4BF1-A935-2BB98571AF7B}" type="presOf" srcId="{0CE1611D-FA6F-4CCA-8DB0-2CD139CC54A7}" destId="{67A31163-D0B4-4004-A0F6-EBFBB973EF4C}" srcOrd="0" destOrd="0" presId="urn:microsoft.com/office/officeart/2018/2/layout/IconCircleList"/>
    <dgm:cxn modelId="{DBEED02C-E7E5-4C86-8E4E-1A84A9A563A5}" srcId="{5EECC0AD-C6EB-4C79-AC54-9C468B4B1CF4}" destId="{9F255EC5-1A0D-4428-91F2-0898BBD05882}" srcOrd="2" destOrd="0" parTransId="{8A2A8B7B-3EC9-4483-8327-3E7D203BBD4F}" sibTransId="{728B59B9-698C-4D2B-958E-0CB3108BA551}"/>
    <dgm:cxn modelId="{260E8962-508E-420C-91A6-75D3DFF54F61}" type="presOf" srcId="{5EECC0AD-C6EB-4C79-AC54-9C468B4B1CF4}" destId="{35473DD2-1D7B-496B-AD9A-C505DCB9B9DC}" srcOrd="0" destOrd="0" presId="urn:microsoft.com/office/officeart/2018/2/layout/IconCircleList"/>
    <dgm:cxn modelId="{0591AB6A-0638-41F9-8E63-CAE2B79A1762}" srcId="{5EECC0AD-C6EB-4C79-AC54-9C468B4B1CF4}" destId="{A6FDAC1A-C3CC-49E6-A1F1-A1DFF148AC92}" srcOrd="3" destOrd="0" parTransId="{16A4840E-B211-43CF-AF19-99625B684236}" sibTransId="{B95A4364-F6E2-4CF8-B48A-0F37D110BDB0}"/>
    <dgm:cxn modelId="{850BC978-B82D-4F6A-ABCC-183597E5B49B}" srcId="{5EECC0AD-C6EB-4C79-AC54-9C468B4B1CF4}" destId="{D4404D9E-D4D8-434C-AF1A-D18321DB2AEF}" srcOrd="0" destOrd="0" parTransId="{3D7F6776-1F70-4D2A-B3E8-9BB8774B03B9}" sibTransId="{0CE1611D-FA6F-4CCA-8DB0-2CD139CC54A7}"/>
    <dgm:cxn modelId="{2E0D4E80-BB80-44DE-8921-8896D7291367}" type="presOf" srcId="{9F255EC5-1A0D-4428-91F2-0898BBD05882}" destId="{8D8BCB7F-EDA5-4046-AFF9-1F23662D180C}" srcOrd="0" destOrd="0" presId="urn:microsoft.com/office/officeart/2018/2/layout/IconCircleList"/>
    <dgm:cxn modelId="{13109C8B-56F6-4C8D-B5A9-95C9DF0ED2E5}" type="presOf" srcId="{A6FDAC1A-C3CC-49E6-A1F1-A1DFF148AC92}" destId="{2C200FEC-31A6-4EDC-9168-94418F25F250}" srcOrd="0" destOrd="0" presId="urn:microsoft.com/office/officeart/2018/2/layout/IconCircleList"/>
    <dgm:cxn modelId="{3A97E89C-52C3-407B-99D3-2D5D80715640}" type="presOf" srcId="{D4404D9E-D4D8-434C-AF1A-D18321DB2AEF}" destId="{33C405F1-7224-486B-A2E3-8AE7A15354A9}" srcOrd="0" destOrd="0" presId="urn:microsoft.com/office/officeart/2018/2/layout/IconCircleList"/>
    <dgm:cxn modelId="{E0D3B8CB-D936-4451-B5D6-3DA968F04BB8}" type="presOf" srcId="{868CB6DB-A040-486B-B7D7-53D734C6EE0B}" destId="{ECF372C2-1EA3-4A86-9895-3F4A7332246A}" srcOrd="0" destOrd="0" presId="urn:microsoft.com/office/officeart/2018/2/layout/IconCircleList"/>
    <dgm:cxn modelId="{36C45DE6-CB64-477A-8CD2-EAA9965B1215}" srcId="{5EECC0AD-C6EB-4C79-AC54-9C468B4B1CF4}" destId="{A577BC3E-B44E-43F1-935B-7E91F8ECDF7E}" srcOrd="1" destOrd="0" parTransId="{A2C90287-64D7-4BCE-97F2-BA987B1DA154}" sibTransId="{868CB6DB-A040-486B-B7D7-53D734C6EE0B}"/>
    <dgm:cxn modelId="{434B1E21-927C-4C6E-9EFE-3B13B5EDA25E}" type="presParOf" srcId="{35473DD2-1D7B-496B-AD9A-C505DCB9B9DC}" destId="{BD672B14-65CA-4172-8A9F-CE34058E2249}" srcOrd="0" destOrd="0" presId="urn:microsoft.com/office/officeart/2018/2/layout/IconCircleList"/>
    <dgm:cxn modelId="{225D57E9-F7FF-4CCA-9B2D-4BC5A745624C}" type="presParOf" srcId="{BD672B14-65CA-4172-8A9F-CE34058E2249}" destId="{807032E2-3534-4D39-BE35-B1610646C5A7}" srcOrd="0" destOrd="0" presId="urn:microsoft.com/office/officeart/2018/2/layout/IconCircleList"/>
    <dgm:cxn modelId="{8E117789-B65B-4EB4-AA90-81F6F3B36E62}" type="presParOf" srcId="{807032E2-3534-4D39-BE35-B1610646C5A7}" destId="{C71AC925-36D0-4097-BC1B-A5065227A3F6}" srcOrd="0" destOrd="0" presId="urn:microsoft.com/office/officeart/2018/2/layout/IconCircleList"/>
    <dgm:cxn modelId="{52C5BF04-C318-43C2-BA52-B5434BC2FBCB}" type="presParOf" srcId="{807032E2-3534-4D39-BE35-B1610646C5A7}" destId="{FD12539F-959D-416F-9CEF-0E30C7ED75FC}" srcOrd="1" destOrd="0" presId="urn:microsoft.com/office/officeart/2018/2/layout/IconCircleList"/>
    <dgm:cxn modelId="{E8355444-F68A-4AD4-B444-01E5BA35C8E3}" type="presParOf" srcId="{807032E2-3534-4D39-BE35-B1610646C5A7}" destId="{0F380CE2-903C-49DC-95E2-ADD91D84D949}" srcOrd="2" destOrd="0" presId="urn:microsoft.com/office/officeart/2018/2/layout/IconCircleList"/>
    <dgm:cxn modelId="{7BBD267B-9D60-4492-BFA2-9D33354B074D}" type="presParOf" srcId="{807032E2-3534-4D39-BE35-B1610646C5A7}" destId="{33C405F1-7224-486B-A2E3-8AE7A15354A9}" srcOrd="3" destOrd="0" presId="urn:microsoft.com/office/officeart/2018/2/layout/IconCircleList"/>
    <dgm:cxn modelId="{5A107176-3BF6-4321-970A-C5A778A93F78}" type="presParOf" srcId="{BD672B14-65CA-4172-8A9F-CE34058E2249}" destId="{67A31163-D0B4-4004-A0F6-EBFBB973EF4C}" srcOrd="1" destOrd="0" presId="urn:microsoft.com/office/officeart/2018/2/layout/IconCircleList"/>
    <dgm:cxn modelId="{5CC51B23-1675-4389-A056-E9DCD58B3FC7}" type="presParOf" srcId="{BD672B14-65CA-4172-8A9F-CE34058E2249}" destId="{7B803487-2EFD-44AC-A9C4-E9155EF731B7}" srcOrd="2" destOrd="0" presId="urn:microsoft.com/office/officeart/2018/2/layout/IconCircleList"/>
    <dgm:cxn modelId="{4B6B17AA-6F78-44E5-9864-A4E6D6F66783}" type="presParOf" srcId="{7B803487-2EFD-44AC-A9C4-E9155EF731B7}" destId="{861DB77E-34BD-4E68-81DD-9DCD6582E347}" srcOrd="0" destOrd="0" presId="urn:microsoft.com/office/officeart/2018/2/layout/IconCircleList"/>
    <dgm:cxn modelId="{2CBD576E-FC9E-4CC6-9714-D677B1C7854F}" type="presParOf" srcId="{7B803487-2EFD-44AC-A9C4-E9155EF731B7}" destId="{A9E14A68-6853-45C7-97DE-8B21337F4A6C}" srcOrd="1" destOrd="0" presId="urn:microsoft.com/office/officeart/2018/2/layout/IconCircleList"/>
    <dgm:cxn modelId="{EDCC1731-22D7-4D1D-9B4F-B5A2EDCDD182}" type="presParOf" srcId="{7B803487-2EFD-44AC-A9C4-E9155EF731B7}" destId="{FE23CA8A-5159-482A-9348-57BE68EB7397}" srcOrd="2" destOrd="0" presId="urn:microsoft.com/office/officeart/2018/2/layout/IconCircleList"/>
    <dgm:cxn modelId="{7E7F683D-AB6D-4C9C-B92F-C709F4EB5BAB}" type="presParOf" srcId="{7B803487-2EFD-44AC-A9C4-E9155EF731B7}" destId="{51289BD1-41AD-4D3D-9BD2-24B1F2DBFF3F}" srcOrd="3" destOrd="0" presId="urn:microsoft.com/office/officeart/2018/2/layout/IconCircleList"/>
    <dgm:cxn modelId="{98CEBDE8-E0F2-4C74-9D92-020035F6A4FB}" type="presParOf" srcId="{BD672B14-65CA-4172-8A9F-CE34058E2249}" destId="{ECF372C2-1EA3-4A86-9895-3F4A7332246A}" srcOrd="3" destOrd="0" presId="urn:microsoft.com/office/officeart/2018/2/layout/IconCircleList"/>
    <dgm:cxn modelId="{9C7F2F82-8E2F-4E2A-8899-A8AF2F1E0BC5}" type="presParOf" srcId="{BD672B14-65CA-4172-8A9F-CE34058E2249}" destId="{C5A79FEA-81B8-4701-9CFA-2C5D29FBD3CB}" srcOrd="4" destOrd="0" presId="urn:microsoft.com/office/officeart/2018/2/layout/IconCircleList"/>
    <dgm:cxn modelId="{8B224D95-B94E-4087-84EC-8B443AAF462C}" type="presParOf" srcId="{C5A79FEA-81B8-4701-9CFA-2C5D29FBD3CB}" destId="{FC3A42D6-2AFA-465C-8E47-F57FAF209ACD}" srcOrd="0" destOrd="0" presId="urn:microsoft.com/office/officeart/2018/2/layout/IconCircleList"/>
    <dgm:cxn modelId="{DC2DBF16-3B2F-4617-8792-A3D0D9D89078}" type="presParOf" srcId="{C5A79FEA-81B8-4701-9CFA-2C5D29FBD3CB}" destId="{499718C9-69FB-4C69-8E0B-5C84C905E57C}" srcOrd="1" destOrd="0" presId="urn:microsoft.com/office/officeart/2018/2/layout/IconCircleList"/>
    <dgm:cxn modelId="{2C709F28-0C4A-4C0E-B8BE-683E5132FFBE}" type="presParOf" srcId="{C5A79FEA-81B8-4701-9CFA-2C5D29FBD3CB}" destId="{FE9590FD-957B-42F9-ACB4-18D8F3CFE165}" srcOrd="2" destOrd="0" presId="urn:microsoft.com/office/officeart/2018/2/layout/IconCircleList"/>
    <dgm:cxn modelId="{17793FA6-03F7-49CE-9D03-9C74A4621897}" type="presParOf" srcId="{C5A79FEA-81B8-4701-9CFA-2C5D29FBD3CB}" destId="{8D8BCB7F-EDA5-4046-AFF9-1F23662D180C}" srcOrd="3" destOrd="0" presId="urn:microsoft.com/office/officeart/2018/2/layout/IconCircleList"/>
    <dgm:cxn modelId="{6963EC1C-7DF7-42E8-99A6-45DD22CE8EFE}" type="presParOf" srcId="{BD672B14-65CA-4172-8A9F-CE34058E2249}" destId="{D5928D3A-CB2C-463A-B1F1-D2CDC6B685DA}" srcOrd="5" destOrd="0" presId="urn:microsoft.com/office/officeart/2018/2/layout/IconCircleList"/>
    <dgm:cxn modelId="{F4182B4A-9D1F-406A-92F1-50848D212EAB}" type="presParOf" srcId="{BD672B14-65CA-4172-8A9F-CE34058E2249}" destId="{12D9F967-EF14-4C88-977D-36906508FC09}" srcOrd="6" destOrd="0" presId="urn:microsoft.com/office/officeart/2018/2/layout/IconCircleList"/>
    <dgm:cxn modelId="{D4325FCB-62B6-45E6-898A-F728B3F3867B}" type="presParOf" srcId="{12D9F967-EF14-4C88-977D-36906508FC09}" destId="{2845BAD7-51CF-4695-BF43-4EA25B728515}" srcOrd="0" destOrd="0" presId="urn:microsoft.com/office/officeart/2018/2/layout/IconCircleList"/>
    <dgm:cxn modelId="{29EC8FE2-F571-4922-9592-E98222F7EA7F}" type="presParOf" srcId="{12D9F967-EF14-4C88-977D-36906508FC09}" destId="{DDAAB097-6391-4E2A-BD6D-1EEAA4D90E80}" srcOrd="1" destOrd="0" presId="urn:microsoft.com/office/officeart/2018/2/layout/IconCircleList"/>
    <dgm:cxn modelId="{EA0F3FFF-EE4B-4D34-8C0E-3CCF935988AC}" type="presParOf" srcId="{12D9F967-EF14-4C88-977D-36906508FC09}" destId="{79644DD1-F753-4FC8-97C6-590862E4A7E1}" srcOrd="2" destOrd="0" presId="urn:microsoft.com/office/officeart/2018/2/layout/IconCircleList"/>
    <dgm:cxn modelId="{BE8F0481-2C50-4486-B813-09BB490400EF}" type="presParOf" srcId="{12D9F967-EF14-4C88-977D-36906508FC09}" destId="{2C200FEC-31A6-4EDC-9168-94418F25F250}"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993D464-1A23-42BA-8971-847005A98E91}" type="doc">
      <dgm:prSet loTypeId="urn:microsoft.com/office/officeart/2018/2/layout/IconVerticalSolidList" loCatId="icon" qsTypeId="urn:microsoft.com/office/officeart/2005/8/quickstyle/simple1" qsCatId="simple" csTypeId="urn:microsoft.com/office/officeart/2005/8/colors/colorful2" csCatId="colorful" phldr="1"/>
      <dgm:spPr/>
      <dgm:t>
        <a:bodyPr/>
        <a:lstStyle/>
        <a:p>
          <a:endParaRPr lang="en-US"/>
        </a:p>
      </dgm:t>
    </dgm:pt>
    <dgm:pt modelId="{22E13689-0BA6-4DA2-B560-9DF3068EA345}">
      <dgm:prSet custT="1"/>
      <dgm:spPr/>
      <dgm:t>
        <a:bodyPr/>
        <a:lstStyle/>
        <a:p>
          <a:pPr>
            <a:lnSpc>
              <a:spcPct val="100000"/>
            </a:lnSpc>
          </a:pPr>
          <a:r>
            <a:rPr lang="en-US" sz="1800" i="1"/>
            <a:t>Imagine a curriculum where students in arid regions study climate adaptation through local farming models. Or where urban students apply physics and coding to solve real-time traffic congestion issues. Science becomes not just a subject—it becomes a tool for nation-building.</a:t>
          </a:r>
          <a:endParaRPr lang="en-US" sz="1800"/>
        </a:p>
      </dgm:t>
    </dgm:pt>
    <dgm:pt modelId="{5D4BF33A-8FA4-4B53-92E1-E6696428D543}" type="parTrans" cxnId="{79FE609A-4BDA-456F-8B60-D7BB092E7A08}">
      <dgm:prSet/>
      <dgm:spPr/>
      <dgm:t>
        <a:bodyPr/>
        <a:lstStyle/>
        <a:p>
          <a:endParaRPr lang="en-US"/>
        </a:p>
      </dgm:t>
    </dgm:pt>
    <dgm:pt modelId="{542CBB18-8DD9-456E-AF37-D1C81FC34ADC}" type="sibTrans" cxnId="{79FE609A-4BDA-456F-8B60-D7BB092E7A08}">
      <dgm:prSet/>
      <dgm:spPr/>
      <dgm:t>
        <a:bodyPr/>
        <a:lstStyle/>
        <a:p>
          <a:endParaRPr lang="en-US"/>
        </a:p>
      </dgm:t>
    </dgm:pt>
    <dgm:pt modelId="{4F149607-7CC4-4477-9D29-CDD39AACBFC5}">
      <dgm:prSet custT="1"/>
      <dgm:spPr/>
      <dgm:t>
        <a:bodyPr/>
        <a:lstStyle/>
        <a:p>
          <a:pPr>
            <a:lnSpc>
              <a:spcPct val="100000"/>
            </a:lnSpc>
          </a:pPr>
          <a:r>
            <a:rPr lang="en-US" sz="1800" i="1"/>
            <a:t>Imagine a rural school where the science curriculum challenges students to design a low-cost solar dryer for preserving farm produce. They will need to understand thermodynamics, materials science, and environmental sustainability—all embedded in a real-world challenge. That is learning that sticks. That is learning that transforms communities</a:t>
          </a:r>
          <a:r>
            <a:rPr lang="en-US" sz="1500" i="1"/>
            <a:t>.</a:t>
          </a:r>
          <a:endParaRPr lang="en-US" sz="1500"/>
        </a:p>
      </dgm:t>
    </dgm:pt>
    <dgm:pt modelId="{7DBD385D-A444-4B0E-B8A2-2DFF87D15949}" type="parTrans" cxnId="{C8C1CEA3-108F-4BEC-BE43-6F27C7478ECD}">
      <dgm:prSet/>
      <dgm:spPr/>
      <dgm:t>
        <a:bodyPr/>
        <a:lstStyle/>
        <a:p>
          <a:endParaRPr lang="en-US"/>
        </a:p>
      </dgm:t>
    </dgm:pt>
    <dgm:pt modelId="{7F2E19CE-28DB-47C7-93AA-C87091C6A46D}" type="sibTrans" cxnId="{C8C1CEA3-108F-4BEC-BE43-6F27C7478ECD}">
      <dgm:prSet/>
      <dgm:spPr/>
      <dgm:t>
        <a:bodyPr/>
        <a:lstStyle/>
        <a:p>
          <a:endParaRPr lang="en-US"/>
        </a:p>
      </dgm:t>
    </dgm:pt>
    <dgm:pt modelId="{81BD6AB9-B610-4875-812C-174F3CD84A26}" type="pres">
      <dgm:prSet presAssocID="{0993D464-1A23-42BA-8971-847005A98E91}" presName="root" presStyleCnt="0">
        <dgm:presLayoutVars>
          <dgm:dir/>
          <dgm:resizeHandles val="exact"/>
        </dgm:presLayoutVars>
      </dgm:prSet>
      <dgm:spPr/>
    </dgm:pt>
    <dgm:pt modelId="{27DE34FF-E0E5-4D8A-B0DF-EFF2F0D964D8}" type="pres">
      <dgm:prSet presAssocID="{22E13689-0BA6-4DA2-B560-9DF3068EA345}" presName="compNode" presStyleCnt="0"/>
      <dgm:spPr/>
    </dgm:pt>
    <dgm:pt modelId="{AFEB9614-E72C-4A3F-9082-67213C8242D1}" type="pres">
      <dgm:prSet presAssocID="{22E13689-0BA6-4DA2-B560-9DF3068EA345}" presName="bgRect" presStyleLbl="bgShp" presStyleIdx="0" presStyleCnt="2"/>
      <dgm:spPr/>
    </dgm:pt>
    <dgm:pt modelId="{DD2543DA-8781-4A9E-9956-FBB0FFE0A467}" type="pres">
      <dgm:prSet presAssocID="{22E13689-0BA6-4DA2-B560-9DF3068EA34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untains"/>
        </a:ext>
      </dgm:extLst>
    </dgm:pt>
    <dgm:pt modelId="{CA18280B-D9F4-42D2-AE47-B49C5FB3CA57}" type="pres">
      <dgm:prSet presAssocID="{22E13689-0BA6-4DA2-B560-9DF3068EA345}" presName="spaceRect" presStyleCnt="0"/>
      <dgm:spPr/>
    </dgm:pt>
    <dgm:pt modelId="{9F66FEF1-E9EB-4DF4-88F5-4C9017D5737F}" type="pres">
      <dgm:prSet presAssocID="{22E13689-0BA6-4DA2-B560-9DF3068EA345}" presName="parTx" presStyleLbl="revTx" presStyleIdx="0" presStyleCnt="2">
        <dgm:presLayoutVars>
          <dgm:chMax val="0"/>
          <dgm:chPref val="0"/>
        </dgm:presLayoutVars>
      </dgm:prSet>
      <dgm:spPr/>
    </dgm:pt>
    <dgm:pt modelId="{CB7E3348-C3FD-4E7E-9068-87DD48981064}" type="pres">
      <dgm:prSet presAssocID="{542CBB18-8DD9-456E-AF37-D1C81FC34ADC}" presName="sibTrans" presStyleCnt="0"/>
      <dgm:spPr/>
    </dgm:pt>
    <dgm:pt modelId="{979D9423-0F1C-4758-A66E-17542D49220C}" type="pres">
      <dgm:prSet presAssocID="{4F149607-7CC4-4477-9D29-CDD39AACBFC5}" presName="compNode" presStyleCnt="0"/>
      <dgm:spPr/>
    </dgm:pt>
    <dgm:pt modelId="{AF0FA40B-E455-4545-9EE1-98204DEEF87F}" type="pres">
      <dgm:prSet presAssocID="{4F149607-7CC4-4477-9D29-CDD39AACBFC5}" presName="bgRect" presStyleLbl="bgShp" presStyleIdx="1" presStyleCnt="2"/>
      <dgm:spPr/>
    </dgm:pt>
    <dgm:pt modelId="{896B0DA5-D999-450C-9238-84FAB586A514}" type="pres">
      <dgm:prSet presAssocID="{4F149607-7CC4-4477-9D29-CDD39AACBFC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lant"/>
        </a:ext>
      </dgm:extLst>
    </dgm:pt>
    <dgm:pt modelId="{63C14F0E-69B0-4E41-8F75-7FDE9D7BE6D2}" type="pres">
      <dgm:prSet presAssocID="{4F149607-7CC4-4477-9D29-CDD39AACBFC5}" presName="spaceRect" presStyleCnt="0"/>
      <dgm:spPr/>
    </dgm:pt>
    <dgm:pt modelId="{F0615D5F-6D6D-4E91-B296-E7E55DB2FD91}" type="pres">
      <dgm:prSet presAssocID="{4F149607-7CC4-4477-9D29-CDD39AACBFC5}" presName="parTx" presStyleLbl="revTx" presStyleIdx="1" presStyleCnt="2">
        <dgm:presLayoutVars>
          <dgm:chMax val="0"/>
          <dgm:chPref val="0"/>
        </dgm:presLayoutVars>
      </dgm:prSet>
      <dgm:spPr/>
    </dgm:pt>
  </dgm:ptLst>
  <dgm:cxnLst>
    <dgm:cxn modelId="{8F2EB556-1231-434E-9D2F-51E73ED4A888}" type="presOf" srcId="{22E13689-0BA6-4DA2-B560-9DF3068EA345}" destId="{9F66FEF1-E9EB-4DF4-88F5-4C9017D5737F}" srcOrd="0" destOrd="0" presId="urn:microsoft.com/office/officeart/2018/2/layout/IconVerticalSolidList"/>
    <dgm:cxn modelId="{53FB068E-4914-4885-9C8D-2103C68978AF}" type="presOf" srcId="{0993D464-1A23-42BA-8971-847005A98E91}" destId="{81BD6AB9-B610-4875-812C-174F3CD84A26}" srcOrd="0" destOrd="0" presId="urn:microsoft.com/office/officeart/2018/2/layout/IconVerticalSolidList"/>
    <dgm:cxn modelId="{F9A58097-F1B1-4D2B-92B1-A45603D1AD8F}" type="presOf" srcId="{4F149607-7CC4-4477-9D29-CDD39AACBFC5}" destId="{F0615D5F-6D6D-4E91-B296-E7E55DB2FD91}" srcOrd="0" destOrd="0" presId="urn:microsoft.com/office/officeart/2018/2/layout/IconVerticalSolidList"/>
    <dgm:cxn modelId="{79FE609A-4BDA-456F-8B60-D7BB092E7A08}" srcId="{0993D464-1A23-42BA-8971-847005A98E91}" destId="{22E13689-0BA6-4DA2-B560-9DF3068EA345}" srcOrd="0" destOrd="0" parTransId="{5D4BF33A-8FA4-4B53-92E1-E6696428D543}" sibTransId="{542CBB18-8DD9-456E-AF37-D1C81FC34ADC}"/>
    <dgm:cxn modelId="{C8C1CEA3-108F-4BEC-BE43-6F27C7478ECD}" srcId="{0993D464-1A23-42BA-8971-847005A98E91}" destId="{4F149607-7CC4-4477-9D29-CDD39AACBFC5}" srcOrd="1" destOrd="0" parTransId="{7DBD385D-A444-4B0E-B8A2-2DFF87D15949}" sibTransId="{7F2E19CE-28DB-47C7-93AA-C87091C6A46D}"/>
    <dgm:cxn modelId="{A7694145-12CE-4B65-8927-1DD2AEC27E50}" type="presParOf" srcId="{81BD6AB9-B610-4875-812C-174F3CD84A26}" destId="{27DE34FF-E0E5-4D8A-B0DF-EFF2F0D964D8}" srcOrd="0" destOrd="0" presId="urn:microsoft.com/office/officeart/2018/2/layout/IconVerticalSolidList"/>
    <dgm:cxn modelId="{EF4E3999-EA4D-491A-B369-15085B9E068F}" type="presParOf" srcId="{27DE34FF-E0E5-4D8A-B0DF-EFF2F0D964D8}" destId="{AFEB9614-E72C-4A3F-9082-67213C8242D1}" srcOrd="0" destOrd="0" presId="urn:microsoft.com/office/officeart/2018/2/layout/IconVerticalSolidList"/>
    <dgm:cxn modelId="{3D2E9430-5D5C-4803-9875-137C6C487956}" type="presParOf" srcId="{27DE34FF-E0E5-4D8A-B0DF-EFF2F0D964D8}" destId="{DD2543DA-8781-4A9E-9956-FBB0FFE0A467}" srcOrd="1" destOrd="0" presId="urn:microsoft.com/office/officeart/2018/2/layout/IconVerticalSolidList"/>
    <dgm:cxn modelId="{95ADF0C8-5684-4377-B42A-4A259C5B8F15}" type="presParOf" srcId="{27DE34FF-E0E5-4D8A-B0DF-EFF2F0D964D8}" destId="{CA18280B-D9F4-42D2-AE47-B49C5FB3CA57}" srcOrd="2" destOrd="0" presId="urn:microsoft.com/office/officeart/2018/2/layout/IconVerticalSolidList"/>
    <dgm:cxn modelId="{DFCBDCDA-82A2-462E-BB28-C83AA4E0E75A}" type="presParOf" srcId="{27DE34FF-E0E5-4D8A-B0DF-EFF2F0D964D8}" destId="{9F66FEF1-E9EB-4DF4-88F5-4C9017D5737F}" srcOrd="3" destOrd="0" presId="urn:microsoft.com/office/officeart/2018/2/layout/IconVerticalSolidList"/>
    <dgm:cxn modelId="{1DF78AE5-E040-43A2-9506-1DFEDF8BD557}" type="presParOf" srcId="{81BD6AB9-B610-4875-812C-174F3CD84A26}" destId="{CB7E3348-C3FD-4E7E-9068-87DD48981064}" srcOrd="1" destOrd="0" presId="urn:microsoft.com/office/officeart/2018/2/layout/IconVerticalSolidList"/>
    <dgm:cxn modelId="{892035E0-F129-4A55-BA24-5A5C5F00601F}" type="presParOf" srcId="{81BD6AB9-B610-4875-812C-174F3CD84A26}" destId="{979D9423-0F1C-4758-A66E-17542D49220C}" srcOrd="2" destOrd="0" presId="urn:microsoft.com/office/officeart/2018/2/layout/IconVerticalSolidList"/>
    <dgm:cxn modelId="{2E85B00E-FEE0-408B-BCE3-03268A867A05}" type="presParOf" srcId="{979D9423-0F1C-4758-A66E-17542D49220C}" destId="{AF0FA40B-E455-4545-9EE1-98204DEEF87F}" srcOrd="0" destOrd="0" presId="urn:microsoft.com/office/officeart/2018/2/layout/IconVerticalSolidList"/>
    <dgm:cxn modelId="{AE706104-C9D0-46DD-AE7B-30601C69E245}" type="presParOf" srcId="{979D9423-0F1C-4758-A66E-17542D49220C}" destId="{896B0DA5-D999-450C-9238-84FAB586A514}" srcOrd="1" destOrd="0" presId="urn:microsoft.com/office/officeart/2018/2/layout/IconVerticalSolidList"/>
    <dgm:cxn modelId="{4E6F1ED5-98A9-4D92-9B24-32EFA5D425C8}" type="presParOf" srcId="{979D9423-0F1C-4758-A66E-17542D49220C}" destId="{63C14F0E-69B0-4E41-8F75-7FDE9D7BE6D2}" srcOrd="2" destOrd="0" presId="urn:microsoft.com/office/officeart/2018/2/layout/IconVerticalSolidList"/>
    <dgm:cxn modelId="{AACBF5F5-E587-49CE-9DE4-A21BEA50687D}" type="presParOf" srcId="{979D9423-0F1C-4758-A66E-17542D49220C}" destId="{F0615D5F-6D6D-4E91-B296-E7E55DB2FD9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60507-0F37-48B6-B154-595B1CC96F35}">
      <dsp:nvSpPr>
        <dsp:cNvPr id="0" name=""/>
        <dsp:cNvSpPr/>
      </dsp:nvSpPr>
      <dsp:spPr>
        <a:xfrm>
          <a:off x="1072631" y="912571"/>
          <a:ext cx="1151718" cy="11517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A6D1B74-2491-481D-BE51-F29F372D0DF3}">
      <dsp:nvSpPr>
        <dsp:cNvPr id="0" name=""/>
        <dsp:cNvSpPr/>
      </dsp:nvSpPr>
      <dsp:spPr>
        <a:xfrm>
          <a:off x="3178" y="2207539"/>
          <a:ext cx="3290624" cy="539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kern="1200" dirty="0"/>
            <a:t>Rapid Economic Growth</a:t>
          </a:r>
        </a:p>
      </dsp:txBody>
      <dsp:txXfrm>
        <a:off x="3178" y="2207539"/>
        <a:ext cx="3290624" cy="539868"/>
      </dsp:txXfrm>
    </dsp:sp>
    <dsp:sp modelId="{481C8CDA-4879-4F85-A08E-8F4A5E96F4FA}">
      <dsp:nvSpPr>
        <dsp:cNvPr id="0" name=""/>
        <dsp:cNvSpPr/>
      </dsp:nvSpPr>
      <dsp:spPr>
        <a:xfrm>
          <a:off x="3178" y="2814034"/>
          <a:ext cx="3290624" cy="1429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a:t>Increase in GDP, industrialization, and job creation.</a:t>
          </a:r>
        </a:p>
        <a:p>
          <a:pPr marL="0" lvl="0" indent="0" algn="ctr" defTabSz="889000">
            <a:lnSpc>
              <a:spcPct val="90000"/>
            </a:lnSpc>
            <a:spcBef>
              <a:spcPct val="0"/>
            </a:spcBef>
            <a:spcAft>
              <a:spcPct val="35000"/>
            </a:spcAft>
            <a:buNone/>
          </a:pPr>
          <a:r>
            <a:rPr lang="en-US" sz="2000" kern="1200" dirty="0"/>
            <a:t>Expansion of infrastructure (roads, power, ICT, etc.).</a:t>
          </a:r>
        </a:p>
      </dsp:txBody>
      <dsp:txXfrm>
        <a:off x="3178" y="2814034"/>
        <a:ext cx="3290624" cy="1429908"/>
      </dsp:txXfrm>
    </dsp:sp>
    <dsp:sp modelId="{C32FC8B7-6956-470C-BCCA-0DF0563300BB}">
      <dsp:nvSpPr>
        <dsp:cNvPr id="0" name=""/>
        <dsp:cNvSpPr/>
      </dsp:nvSpPr>
      <dsp:spPr>
        <a:xfrm>
          <a:off x="4939115" y="912571"/>
          <a:ext cx="1151718" cy="11517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42A0460-A02F-4BBF-84E1-5413662CCEC0}">
      <dsp:nvSpPr>
        <dsp:cNvPr id="0" name=""/>
        <dsp:cNvSpPr/>
      </dsp:nvSpPr>
      <dsp:spPr>
        <a:xfrm>
          <a:off x="3869662" y="2207539"/>
          <a:ext cx="3290624" cy="539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kern="1200"/>
            <a:t>Human Capital Development</a:t>
          </a:r>
        </a:p>
      </dsp:txBody>
      <dsp:txXfrm>
        <a:off x="3869662" y="2207539"/>
        <a:ext cx="3290624" cy="539868"/>
      </dsp:txXfrm>
    </dsp:sp>
    <dsp:sp modelId="{90B30D71-EB68-4DC5-9D3F-3EBDCD5BF4CB}">
      <dsp:nvSpPr>
        <dsp:cNvPr id="0" name=""/>
        <dsp:cNvSpPr/>
      </dsp:nvSpPr>
      <dsp:spPr>
        <a:xfrm>
          <a:off x="3869662" y="2814034"/>
          <a:ext cx="3290624" cy="1429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a:t>Investment in education, healthcare, and skill acquisition.</a:t>
          </a:r>
        </a:p>
        <a:p>
          <a:pPr marL="0" lvl="0" indent="0" algn="ctr" defTabSz="889000">
            <a:lnSpc>
              <a:spcPct val="90000"/>
            </a:lnSpc>
            <a:spcBef>
              <a:spcPct val="0"/>
            </a:spcBef>
            <a:spcAft>
              <a:spcPct val="35000"/>
            </a:spcAft>
            <a:buNone/>
          </a:pPr>
          <a:r>
            <a:rPr lang="en-US" sz="2000" kern="1200"/>
            <a:t>Strong emphasis on science, technology, engineering, and mathematics (STEM).</a:t>
          </a:r>
        </a:p>
      </dsp:txBody>
      <dsp:txXfrm>
        <a:off x="3869662" y="2814034"/>
        <a:ext cx="3290624" cy="1429908"/>
      </dsp:txXfrm>
    </dsp:sp>
    <dsp:sp modelId="{F343E180-D8D8-41DB-AF87-7006EB198A56}">
      <dsp:nvSpPr>
        <dsp:cNvPr id="0" name=""/>
        <dsp:cNvSpPr/>
      </dsp:nvSpPr>
      <dsp:spPr>
        <a:xfrm>
          <a:off x="8805600" y="912571"/>
          <a:ext cx="1151718" cy="11517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BF281F4-6715-411B-A78E-07F5D82CF58C}">
      <dsp:nvSpPr>
        <dsp:cNvPr id="0" name=""/>
        <dsp:cNvSpPr/>
      </dsp:nvSpPr>
      <dsp:spPr>
        <a:xfrm>
          <a:off x="7736146" y="2207539"/>
          <a:ext cx="3290624" cy="5398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b="1"/>
          </a:pPr>
          <a:r>
            <a:rPr lang="en-US" sz="2000" kern="1200"/>
            <a:t>Technological Advancement</a:t>
          </a:r>
        </a:p>
      </dsp:txBody>
      <dsp:txXfrm>
        <a:off x="7736146" y="2207539"/>
        <a:ext cx="3290624" cy="539868"/>
      </dsp:txXfrm>
    </dsp:sp>
    <dsp:sp modelId="{F4EAC4F6-58A0-458B-B64D-52F4304D3A6F}">
      <dsp:nvSpPr>
        <dsp:cNvPr id="0" name=""/>
        <dsp:cNvSpPr/>
      </dsp:nvSpPr>
      <dsp:spPr>
        <a:xfrm>
          <a:off x="7736146" y="2814034"/>
          <a:ext cx="3290624" cy="14299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pPr>
          <a:r>
            <a:rPr lang="en-US" sz="2000" kern="1200"/>
            <a:t>Innovation-driven growth.</a:t>
          </a:r>
        </a:p>
        <a:p>
          <a:pPr marL="0" lvl="0" indent="0" algn="ctr" defTabSz="889000">
            <a:lnSpc>
              <a:spcPct val="90000"/>
            </a:lnSpc>
            <a:spcBef>
              <a:spcPct val="0"/>
            </a:spcBef>
            <a:spcAft>
              <a:spcPct val="35000"/>
            </a:spcAft>
            <a:buNone/>
          </a:pPr>
          <a:r>
            <a:rPr lang="en-US" sz="2000" kern="1200"/>
            <a:t>Adoption of modern tools, digital transformation, and R&amp;D.</a:t>
          </a:r>
        </a:p>
      </dsp:txBody>
      <dsp:txXfrm>
        <a:off x="7736146" y="2814034"/>
        <a:ext cx="3290624" cy="142990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41F00-0D37-4EA2-86ED-EF96A777FCF2}">
      <dsp:nvSpPr>
        <dsp:cNvPr id="0" name=""/>
        <dsp:cNvSpPr/>
      </dsp:nvSpPr>
      <dsp:spPr>
        <a:xfrm>
          <a:off x="879974" y="228041"/>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BE242B9-AFA1-4A5A-9641-9E796BE094A0}">
      <dsp:nvSpPr>
        <dsp:cNvPr id="0" name=""/>
        <dsp:cNvSpPr/>
      </dsp:nvSpPr>
      <dsp:spPr>
        <a:xfrm>
          <a:off x="384974" y="1327406"/>
          <a:ext cx="1800000" cy="3107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t>Curriculum Reform Policy: National frameworks must mandate curricula that emphasize inquiry-based and interdisciplinary learning. </a:t>
          </a:r>
        </a:p>
      </dsp:txBody>
      <dsp:txXfrm>
        <a:off x="384974" y="1327406"/>
        <a:ext cx="1800000" cy="3107998"/>
      </dsp:txXfrm>
    </dsp:sp>
    <dsp:sp modelId="{01A4940F-2963-4943-8B17-6FA5E62F0DA3}">
      <dsp:nvSpPr>
        <dsp:cNvPr id="0" name=""/>
        <dsp:cNvSpPr/>
      </dsp:nvSpPr>
      <dsp:spPr>
        <a:xfrm>
          <a:off x="2994974" y="228041"/>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D71F0EC-3AC0-4C26-9ACC-F44C09F3D6C2}">
      <dsp:nvSpPr>
        <dsp:cNvPr id="0" name=""/>
        <dsp:cNvSpPr/>
      </dsp:nvSpPr>
      <dsp:spPr>
        <a:xfrm>
          <a:off x="2499974" y="1290825"/>
          <a:ext cx="1800000" cy="3107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t>Teacher Training and Certification: Policies must invest in teacher education that emphasizes facilitation over lecturing, and problem-based methods</a:t>
          </a:r>
          <a:r>
            <a:rPr lang="en-US" sz="1400" kern="1200" dirty="0"/>
            <a:t>.</a:t>
          </a:r>
        </a:p>
      </dsp:txBody>
      <dsp:txXfrm>
        <a:off x="2499974" y="1290825"/>
        <a:ext cx="1800000" cy="3107998"/>
      </dsp:txXfrm>
    </dsp:sp>
    <dsp:sp modelId="{ED561969-7F0C-4B9B-8C3B-E24A1010D668}">
      <dsp:nvSpPr>
        <dsp:cNvPr id="0" name=""/>
        <dsp:cNvSpPr/>
      </dsp:nvSpPr>
      <dsp:spPr>
        <a:xfrm>
          <a:off x="5109975" y="228041"/>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B6B74D4-E15D-4D98-8BCF-C06927125A70}">
      <dsp:nvSpPr>
        <dsp:cNvPr id="0" name=""/>
        <dsp:cNvSpPr/>
      </dsp:nvSpPr>
      <dsp:spPr>
        <a:xfrm>
          <a:off x="4612472" y="1339590"/>
          <a:ext cx="1800000" cy="3107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t>Assessment Reform: Our assessment systems must evolve to evaluate not just memory, but problem-solving ability, collaborative innovation, and scientific reasoning.</a:t>
          </a:r>
        </a:p>
      </dsp:txBody>
      <dsp:txXfrm>
        <a:off x="4612472" y="1339590"/>
        <a:ext cx="1800000" cy="3107998"/>
      </dsp:txXfrm>
    </dsp:sp>
    <dsp:sp modelId="{360EEC1F-0E82-4F39-B1A3-93FABC3F816D}">
      <dsp:nvSpPr>
        <dsp:cNvPr id="0" name=""/>
        <dsp:cNvSpPr/>
      </dsp:nvSpPr>
      <dsp:spPr>
        <a:xfrm>
          <a:off x="7224975" y="228041"/>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99BC8D1-A99D-48D5-9822-D6DF8BD07B76}">
      <dsp:nvSpPr>
        <dsp:cNvPr id="0" name=""/>
        <dsp:cNvSpPr/>
      </dsp:nvSpPr>
      <dsp:spPr>
        <a:xfrm>
          <a:off x="6681213" y="1363988"/>
          <a:ext cx="1800000" cy="3107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t>Research-Policy Linkage: Academic research in education must inform policymaking, and vice versa. </a:t>
          </a:r>
        </a:p>
      </dsp:txBody>
      <dsp:txXfrm>
        <a:off x="6681213" y="1363988"/>
        <a:ext cx="1800000" cy="3107998"/>
      </dsp:txXfrm>
    </dsp:sp>
    <dsp:sp modelId="{B910C981-2E67-465E-933F-8DFAD8F0D549}">
      <dsp:nvSpPr>
        <dsp:cNvPr id="0" name=""/>
        <dsp:cNvSpPr/>
      </dsp:nvSpPr>
      <dsp:spPr>
        <a:xfrm>
          <a:off x="9339975" y="228041"/>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D937E94-A86D-48FD-8BA0-2BF58F61559E}">
      <dsp:nvSpPr>
        <dsp:cNvPr id="0" name=""/>
        <dsp:cNvSpPr/>
      </dsp:nvSpPr>
      <dsp:spPr>
        <a:xfrm>
          <a:off x="8760447" y="1363988"/>
          <a:ext cx="1800000" cy="3107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t>Industry and Community Engagement: Policies must encourage partnerships between schools, universities, and industry, enabling students to work on real-life problems with tangible stakes</a:t>
          </a:r>
          <a:r>
            <a:rPr lang="en-US" sz="1700" kern="1200" dirty="0"/>
            <a:t>.</a:t>
          </a:r>
        </a:p>
      </dsp:txBody>
      <dsp:txXfrm>
        <a:off x="8760447" y="1363988"/>
        <a:ext cx="1800000" cy="310799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B2A648-4088-46DA-8ADE-746CD8AF52FF}">
      <dsp:nvSpPr>
        <dsp:cNvPr id="0" name=""/>
        <dsp:cNvSpPr/>
      </dsp:nvSpPr>
      <dsp:spPr>
        <a:xfrm>
          <a:off x="1151619" y="0"/>
          <a:ext cx="4709131" cy="4709131"/>
        </a:xfrm>
        <a:prstGeom prst="diamond">
          <a:avLst/>
        </a:prstGeom>
        <a:solidFill>
          <a:schemeClr val="accent2">
            <a:tint val="40000"/>
            <a:hueOff val="0"/>
            <a:satOff val="0"/>
            <a:lumOff val="0"/>
            <a:alphaOff val="0"/>
          </a:schemeClr>
        </a:solidFill>
        <a:ln>
          <a:noFill/>
        </a:ln>
        <a:effectLst>
          <a:outerShdw blurRad="38100" dist="25400" dir="5400000" rotWithShape="0">
            <a:srgbClr val="000000">
              <a:alpha val="55000"/>
            </a:srgbClr>
          </a:outerShdw>
        </a:effectLst>
      </dsp:spPr>
      <dsp:style>
        <a:lnRef idx="0">
          <a:scrgbClr r="0" g="0" b="0"/>
        </a:lnRef>
        <a:fillRef idx="1">
          <a:scrgbClr r="0" g="0" b="0"/>
        </a:fillRef>
        <a:effectRef idx="2">
          <a:scrgbClr r="0" g="0" b="0"/>
        </a:effectRef>
        <a:fontRef idx="minor"/>
      </dsp:style>
    </dsp:sp>
    <dsp:sp modelId="{C2D92988-F3D9-4C49-983C-D8DEEB23924B}">
      <dsp:nvSpPr>
        <dsp:cNvPr id="0" name=""/>
        <dsp:cNvSpPr/>
      </dsp:nvSpPr>
      <dsp:spPr>
        <a:xfrm>
          <a:off x="1598986" y="447367"/>
          <a:ext cx="1836561" cy="1836561"/>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Drives national development and economic growth.</a:t>
          </a:r>
        </a:p>
      </dsp:txBody>
      <dsp:txXfrm>
        <a:off x="1688640" y="537021"/>
        <a:ext cx="1657253" cy="1657253"/>
      </dsp:txXfrm>
    </dsp:sp>
    <dsp:sp modelId="{E9E7520E-D968-4ADA-BF7B-CCC3EC174018}">
      <dsp:nvSpPr>
        <dsp:cNvPr id="0" name=""/>
        <dsp:cNvSpPr/>
      </dsp:nvSpPr>
      <dsp:spPr>
        <a:xfrm>
          <a:off x="3576821" y="447367"/>
          <a:ext cx="1836561" cy="1836561"/>
        </a:xfrm>
        <a:prstGeom prst="roundRect">
          <a:avLst/>
        </a:prstGeom>
        <a:gradFill rotWithShape="0">
          <a:gsLst>
            <a:gs pos="0">
              <a:schemeClr val="accent3">
                <a:hueOff val="0"/>
                <a:satOff val="0"/>
                <a:lumOff val="0"/>
                <a:alphaOff val="0"/>
                <a:tint val="98000"/>
                <a:lumMod val="110000"/>
              </a:schemeClr>
            </a:gs>
            <a:gs pos="84000">
              <a:schemeClr val="accent3">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Supports technological innovation and competitiveness.</a:t>
          </a:r>
        </a:p>
      </dsp:txBody>
      <dsp:txXfrm>
        <a:off x="3666475" y="537021"/>
        <a:ext cx="1657253" cy="1657253"/>
      </dsp:txXfrm>
    </dsp:sp>
    <dsp:sp modelId="{F9996447-320C-44CC-9318-B67F928E09C9}">
      <dsp:nvSpPr>
        <dsp:cNvPr id="0" name=""/>
        <dsp:cNvSpPr/>
      </dsp:nvSpPr>
      <dsp:spPr>
        <a:xfrm>
          <a:off x="1598986" y="2425202"/>
          <a:ext cx="1836561" cy="1836561"/>
        </a:xfrm>
        <a:prstGeom prst="roundRect">
          <a:avLst/>
        </a:prstGeom>
        <a:gradFill rotWithShape="0">
          <a:gsLst>
            <a:gs pos="0">
              <a:schemeClr val="accent4">
                <a:hueOff val="0"/>
                <a:satOff val="0"/>
                <a:lumOff val="0"/>
                <a:alphaOff val="0"/>
                <a:tint val="98000"/>
                <a:lumMod val="110000"/>
              </a:schemeClr>
            </a:gs>
            <a:gs pos="84000">
              <a:schemeClr val="accent4">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Informs evidence-based decision-making.</a:t>
          </a:r>
        </a:p>
      </dsp:txBody>
      <dsp:txXfrm>
        <a:off x="1688640" y="2514856"/>
        <a:ext cx="1657253" cy="1657253"/>
      </dsp:txXfrm>
    </dsp:sp>
    <dsp:sp modelId="{448CA13E-48EC-43A8-A25E-D0174A84EF6E}">
      <dsp:nvSpPr>
        <dsp:cNvPr id="0" name=""/>
        <dsp:cNvSpPr/>
      </dsp:nvSpPr>
      <dsp:spPr>
        <a:xfrm>
          <a:off x="3576821" y="2425202"/>
          <a:ext cx="1836561" cy="1836561"/>
        </a:xfrm>
        <a:prstGeom prst="roundRect">
          <a:avLst/>
        </a:prstGeom>
        <a:gradFill rotWithShape="0">
          <a:gsLst>
            <a:gs pos="0">
              <a:schemeClr val="accent5">
                <a:hueOff val="0"/>
                <a:satOff val="0"/>
                <a:lumOff val="0"/>
                <a:alphaOff val="0"/>
                <a:tint val="98000"/>
                <a:lumMod val="110000"/>
              </a:schemeClr>
            </a:gs>
            <a:gs pos="84000">
              <a:schemeClr val="accent5">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Addresses grand challenges (e.g., climate change, health, food security).</a:t>
          </a:r>
        </a:p>
      </dsp:txBody>
      <dsp:txXfrm>
        <a:off x="3666475" y="2514856"/>
        <a:ext cx="1657253" cy="16572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B68D3-9F9E-4DA7-8848-C37C6E2DB1C1}">
      <dsp:nvSpPr>
        <dsp:cNvPr id="0" name=""/>
        <dsp:cNvSpPr/>
      </dsp:nvSpPr>
      <dsp:spPr>
        <a:xfrm rot="5400000">
          <a:off x="6928050" y="-2812022"/>
          <a:ext cx="1144630" cy="7059168"/>
        </a:xfrm>
        <a:prstGeom prst="round2SameRect">
          <a:avLst/>
        </a:prstGeom>
        <a:solidFill>
          <a:schemeClr val="dk2">
            <a:alpha val="90000"/>
            <a:tint val="40000"/>
            <a:hueOff val="0"/>
            <a:satOff val="0"/>
            <a:lumOff val="0"/>
            <a:alphaOff val="0"/>
          </a:schemeClr>
        </a:solidFill>
        <a:ln w="22225"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Transparent institutions and accountability.</a:t>
          </a:r>
        </a:p>
        <a:p>
          <a:pPr marL="228600" lvl="1" indent="-228600" algn="l" defTabSz="977900">
            <a:lnSpc>
              <a:spcPct val="90000"/>
            </a:lnSpc>
            <a:spcBef>
              <a:spcPct val="0"/>
            </a:spcBef>
            <a:spcAft>
              <a:spcPct val="15000"/>
            </a:spcAft>
            <a:buChar char="•"/>
          </a:pPr>
          <a:r>
            <a:rPr lang="en-US" sz="2200" kern="1200" dirty="0"/>
            <a:t>Strategic national planning and inclusive policies.</a:t>
          </a:r>
        </a:p>
      </dsp:txBody>
      <dsp:txXfrm rot="-5400000">
        <a:off x="3970781" y="201123"/>
        <a:ext cx="7003292" cy="1032878"/>
      </dsp:txXfrm>
    </dsp:sp>
    <dsp:sp modelId="{C900C7A1-7C28-4ECF-B9B1-C16DCE60E3DC}">
      <dsp:nvSpPr>
        <dsp:cNvPr id="0" name=""/>
        <dsp:cNvSpPr/>
      </dsp:nvSpPr>
      <dsp:spPr>
        <a:xfrm>
          <a:off x="0" y="2167"/>
          <a:ext cx="3970782" cy="1430787"/>
        </a:xfrm>
        <a:prstGeom prst="roundRect">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Good Governance and Effective Policy</a:t>
          </a:r>
        </a:p>
      </dsp:txBody>
      <dsp:txXfrm>
        <a:off x="69845" y="72012"/>
        <a:ext cx="3831092" cy="1291097"/>
      </dsp:txXfrm>
    </dsp:sp>
    <dsp:sp modelId="{FEB62AE3-806A-441F-96C7-24EF3E22C509}">
      <dsp:nvSpPr>
        <dsp:cNvPr id="0" name=""/>
        <dsp:cNvSpPr/>
      </dsp:nvSpPr>
      <dsp:spPr>
        <a:xfrm rot="5400000">
          <a:off x="6928050" y="-1309694"/>
          <a:ext cx="1144630" cy="7059168"/>
        </a:xfrm>
        <a:prstGeom prst="round2SameRect">
          <a:avLst/>
        </a:prstGeom>
        <a:solidFill>
          <a:schemeClr val="dk2">
            <a:alpha val="90000"/>
            <a:tint val="40000"/>
            <a:hueOff val="0"/>
            <a:satOff val="0"/>
            <a:lumOff val="0"/>
            <a:alphaOff val="0"/>
          </a:schemeClr>
        </a:solidFill>
        <a:ln w="22225"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Reduction in inequality, poverty, and unemployment.</a:t>
          </a:r>
        </a:p>
        <a:p>
          <a:pPr marL="228600" lvl="1" indent="-228600" algn="l" defTabSz="977900">
            <a:lnSpc>
              <a:spcPct val="90000"/>
            </a:lnSpc>
            <a:spcBef>
              <a:spcPct val="0"/>
            </a:spcBef>
            <a:spcAft>
              <a:spcPct val="15000"/>
            </a:spcAft>
            <a:buChar char="•"/>
          </a:pPr>
          <a:r>
            <a:rPr lang="en-US" sz="2200" kern="1200" dirty="0"/>
            <a:t>Empowerment women, youth, and marginalized communities.</a:t>
          </a:r>
        </a:p>
      </dsp:txBody>
      <dsp:txXfrm rot="-5400000">
        <a:off x="3970781" y="1703451"/>
        <a:ext cx="7003292" cy="1032878"/>
      </dsp:txXfrm>
    </dsp:sp>
    <dsp:sp modelId="{BD9E0944-335B-41AF-9084-171662C6AC17}">
      <dsp:nvSpPr>
        <dsp:cNvPr id="0" name=""/>
        <dsp:cNvSpPr/>
      </dsp:nvSpPr>
      <dsp:spPr>
        <a:xfrm>
          <a:off x="0" y="1504495"/>
          <a:ext cx="3970782" cy="1430787"/>
        </a:xfrm>
        <a:prstGeom prst="roundRect">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Social Inclusion</a:t>
          </a:r>
        </a:p>
      </dsp:txBody>
      <dsp:txXfrm>
        <a:off x="69845" y="1574340"/>
        <a:ext cx="3831092" cy="1291097"/>
      </dsp:txXfrm>
    </dsp:sp>
    <dsp:sp modelId="{92BA0F57-B312-459D-8B46-5355BCEA38A5}">
      <dsp:nvSpPr>
        <dsp:cNvPr id="0" name=""/>
        <dsp:cNvSpPr/>
      </dsp:nvSpPr>
      <dsp:spPr>
        <a:xfrm rot="5400000">
          <a:off x="6928050" y="192632"/>
          <a:ext cx="1144630" cy="7059168"/>
        </a:xfrm>
        <a:prstGeom prst="round2SameRect">
          <a:avLst/>
        </a:prstGeom>
        <a:solidFill>
          <a:schemeClr val="dk2">
            <a:alpha val="90000"/>
            <a:tint val="40000"/>
            <a:hueOff val="0"/>
            <a:satOff val="0"/>
            <a:lumOff val="0"/>
            <a:alphaOff val="0"/>
          </a:schemeClr>
        </a:solidFill>
        <a:ln w="22225" cap="rnd"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Development that meets present needs without compromising future generations.</a:t>
          </a:r>
        </a:p>
        <a:p>
          <a:pPr marL="228600" lvl="1" indent="-228600" algn="l" defTabSz="977900">
            <a:lnSpc>
              <a:spcPct val="90000"/>
            </a:lnSpc>
            <a:spcBef>
              <a:spcPct val="0"/>
            </a:spcBef>
            <a:spcAft>
              <a:spcPct val="15000"/>
            </a:spcAft>
            <a:buChar char="•"/>
          </a:pPr>
          <a:r>
            <a:rPr lang="en-US" sz="2200" kern="1200"/>
            <a:t>Environmentally responsible policies and practices.</a:t>
          </a:r>
        </a:p>
      </dsp:txBody>
      <dsp:txXfrm rot="-5400000">
        <a:off x="3970781" y="3205777"/>
        <a:ext cx="7003292" cy="1032878"/>
      </dsp:txXfrm>
    </dsp:sp>
    <dsp:sp modelId="{010F96C9-DD6A-4CB9-AECC-2A296E008E0C}">
      <dsp:nvSpPr>
        <dsp:cNvPr id="0" name=""/>
        <dsp:cNvSpPr/>
      </dsp:nvSpPr>
      <dsp:spPr>
        <a:xfrm>
          <a:off x="0" y="3006822"/>
          <a:ext cx="3970782" cy="1430787"/>
        </a:xfrm>
        <a:prstGeom prst="roundRect">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dirty="0"/>
            <a:t>Sustainability</a:t>
          </a:r>
        </a:p>
      </dsp:txBody>
      <dsp:txXfrm>
        <a:off x="69845" y="3076667"/>
        <a:ext cx="3831092" cy="12910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D7C1EA-169A-419A-B3F5-DEEF006F3C12}">
      <dsp:nvSpPr>
        <dsp:cNvPr id="0" name=""/>
        <dsp:cNvSpPr/>
      </dsp:nvSpPr>
      <dsp:spPr>
        <a:xfrm>
          <a:off x="3231" y="564236"/>
          <a:ext cx="2563601" cy="1538160"/>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Fuels Innovation and Economic Growth</a:t>
          </a:r>
        </a:p>
      </dsp:txBody>
      <dsp:txXfrm>
        <a:off x="3231" y="564236"/>
        <a:ext cx="2563601" cy="1538160"/>
      </dsp:txXfrm>
    </dsp:sp>
    <dsp:sp modelId="{95C23D34-331D-4EF0-A713-27646D6E3B3B}">
      <dsp:nvSpPr>
        <dsp:cNvPr id="0" name=""/>
        <dsp:cNvSpPr/>
      </dsp:nvSpPr>
      <dsp:spPr>
        <a:xfrm>
          <a:off x="2823193" y="564236"/>
          <a:ext cx="2563601" cy="1538160"/>
        </a:xfrm>
        <a:prstGeom prst="rect">
          <a:avLst/>
        </a:prstGeom>
        <a:solidFill>
          <a:schemeClr val="accent5">
            <a:hueOff val="743443"/>
            <a:satOff val="-3290"/>
            <a:lumOff val="-330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Develops Critical Thinking and </a:t>
          </a:r>
          <a:r>
            <a:rPr lang="en-US" sz="2500" b="1" kern="1200" dirty="0"/>
            <a:t>Problem-Solving</a:t>
          </a:r>
          <a:r>
            <a:rPr lang="en-US" sz="2500" kern="1200" dirty="0"/>
            <a:t> Skills</a:t>
          </a:r>
        </a:p>
      </dsp:txBody>
      <dsp:txXfrm>
        <a:off x="2823193" y="564236"/>
        <a:ext cx="2563601" cy="1538160"/>
      </dsp:txXfrm>
    </dsp:sp>
    <dsp:sp modelId="{E9D89674-6ED6-468D-A779-6511280B107C}">
      <dsp:nvSpPr>
        <dsp:cNvPr id="0" name=""/>
        <dsp:cNvSpPr/>
      </dsp:nvSpPr>
      <dsp:spPr>
        <a:xfrm>
          <a:off x="5643155" y="564236"/>
          <a:ext cx="2563601" cy="1538160"/>
        </a:xfrm>
        <a:prstGeom prst="rect">
          <a:avLst/>
        </a:prstGeom>
        <a:solidFill>
          <a:schemeClr val="accent5">
            <a:hueOff val="1486885"/>
            <a:satOff val="-6580"/>
            <a:lumOff val="-660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Empowers Informed Citizenship</a:t>
          </a:r>
        </a:p>
      </dsp:txBody>
      <dsp:txXfrm>
        <a:off x="5643155" y="564236"/>
        <a:ext cx="2563601" cy="1538160"/>
      </dsp:txXfrm>
    </dsp:sp>
    <dsp:sp modelId="{A2CE612A-9160-4E6E-ADC9-B5C577B24DF7}">
      <dsp:nvSpPr>
        <dsp:cNvPr id="0" name=""/>
        <dsp:cNvSpPr/>
      </dsp:nvSpPr>
      <dsp:spPr>
        <a:xfrm>
          <a:off x="8463116" y="564236"/>
          <a:ext cx="2563601" cy="1538160"/>
        </a:xfrm>
        <a:prstGeom prst="rect">
          <a:avLst/>
        </a:prstGeom>
        <a:solidFill>
          <a:schemeClr val="accent5">
            <a:hueOff val="2230328"/>
            <a:satOff val="-9870"/>
            <a:lumOff val="-9902"/>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Supports National Development Goals</a:t>
          </a:r>
        </a:p>
      </dsp:txBody>
      <dsp:txXfrm>
        <a:off x="8463116" y="564236"/>
        <a:ext cx="2563601" cy="1538160"/>
      </dsp:txXfrm>
    </dsp:sp>
    <dsp:sp modelId="{0B02A101-0D66-4062-91A7-1D9896B418D1}">
      <dsp:nvSpPr>
        <dsp:cNvPr id="0" name=""/>
        <dsp:cNvSpPr/>
      </dsp:nvSpPr>
      <dsp:spPr>
        <a:xfrm>
          <a:off x="1413212" y="2358758"/>
          <a:ext cx="2563601" cy="1538160"/>
        </a:xfrm>
        <a:prstGeom prst="rect">
          <a:avLst/>
        </a:prstGeom>
        <a:solidFill>
          <a:schemeClr val="accent5">
            <a:hueOff val="2973771"/>
            <a:satOff val="-13160"/>
            <a:lumOff val="-13203"/>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Bridges Inequality and Expands Opportunities</a:t>
          </a:r>
        </a:p>
      </dsp:txBody>
      <dsp:txXfrm>
        <a:off x="1413212" y="2358758"/>
        <a:ext cx="2563601" cy="1538160"/>
      </dsp:txXfrm>
    </dsp:sp>
    <dsp:sp modelId="{42318377-9DE6-4EEB-87F4-CE59381D22FD}">
      <dsp:nvSpPr>
        <dsp:cNvPr id="0" name=""/>
        <dsp:cNvSpPr/>
      </dsp:nvSpPr>
      <dsp:spPr>
        <a:xfrm>
          <a:off x="4233174" y="2358758"/>
          <a:ext cx="2563601" cy="1538160"/>
        </a:xfrm>
        <a:prstGeom prst="rect">
          <a:avLst/>
        </a:prstGeom>
        <a:solidFill>
          <a:schemeClr val="accent5">
            <a:hueOff val="3717213"/>
            <a:satOff val="-16450"/>
            <a:lumOff val="-16503"/>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Promotes Global Competitiveness</a:t>
          </a:r>
        </a:p>
      </dsp:txBody>
      <dsp:txXfrm>
        <a:off x="4233174" y="2358758"/>
        <a:ext cx="2563601" cy="1538160"/>
      </dsp:txXfrm>
    </dsp:sp>
    <dsp:sp modelId="{F25607A5-84A5-486B-9A87-F0CCF0C85302}">
      <dsp:nvSpPr>
        <dsp:cNvPr id="0" name=""/>
        <dsp:cNvSpPr/>
      </dsp:nvSpPr>
      <dsp:spPr>
        <a:xfrm>
          <a:off x="7053135" y="2358758"/>
          <a:ext cx="2563601" cy="1538160"/>
        </a:xfrm>
        <a:prstGeom prst="rect">
          <a:avLst/>
        </a:prstGeom>
        <a:solidFill>
          <a:schemeClr val="accent5">
            <a:hueOff val="4460656"/>
            <a:satOff val="-19740"/>
            <a:lumOff val="-19804"/>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Encourages Environmental Awareness</a:t>
          </a:r>
        </a:p>
      </dsp:txBody>
      <dsp:txXfrm>
        <a:off x="7053135" y="2358758"/>
        <a:ext cx="2563601" cy="15381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39BB6D-A5B9-448D-8C3B-A41099E7B968}">
      <dsp:nvSpPr>
        <dsp:cNvPr id="0" name=""/>
        <dsp:cNvSpPr/>
      </dsp:nvSpPr>
      <dsp:spPr>
        <a:xfrm>
          <a:off x="975923" y="722633"/>
          <a:ext cx="1458980" cy="14589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A43E996-B257-4EA5-937D-AA49672CE174}">
      <dsp:nvSpPr>
        <dsp:cNvPr id="0" name=""/>
        <dsp:cNvSpPr/>
      </dsp:nvSpPr>
      <dsp:spPr>
        <a:xfrm>
          <a:off x="84324" y="2703694"/>
          <a:ext cx="3242179" cy="1496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pPr>
          <a:r>
            <a:rPr lang="en-US" sz="2800" kern="1200" dirty="0"/>
            <a:t>Builds a skilled, innovative workforce.</a:t>
          </a:r>
        </a:p>
      </dsp:txBody>
      <dsp:txXfrm>
        <a:off x="84324" y="2703694"/>
        <a:ext cx="3242179" cy="1496601"/>
      </dsp:txXfrm>
    </dsp:sp>
    <dsp:sp modelId="{5E450715-EF1E-4D92-BA99-CB4BE3FD02E0}">
      <dsp:nvSpPr>
        <dsp:cNvPr id="0" name=""/>
        <dsp:cNvSpPr/>
      </dsp:nvSpPr>
      <dsp:spPr>
        <a:xfrm>
          <a:off x="4785484" y="722633"/>
          <a:ext cx="1458980" cy="14589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B61D7B5-33EF-4C0F-ACC5-D74AF5364645}">
      <dsp:nvSpPr>
        <dsp:cNvPr id="0" name=""/>
        <dsp:cNvSpPr/>
      </dsp:nvSpPr>
      <dsp:spPr>
        <a:xfrm>
          <a:off x="3893885" y="2703694"/>
          <a:ext cx="3242179" cy="1496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pPr>
          <a:r>
            <a:rPr lang="en-US" sz="2800" kern="1200" dirty="0"/>
            <a:t>Fosters a culture of </a:t>
          </a:r>
          <a:r>
            <a:rPr lang="en-US" sz="2800" b="1" kern="1200" dirty="0"/>
            <a:t>problem-solving</a:t>
          </a:r>
          <a:r>
            <a:rPr lang="en-US" sz="2800" kern="1200" dirty="0"/>
            <a:t> and research.</a:t>
          </a:r>
        </a:p>
      </dsp:txBody>
      <dsp:txXfrm>
        <a:off x="3893885" y="2703694"/>
        <a:ext cx="3242179" cy="1496601"/>
      </dsp:txXfrm>
    </dsp:sp>
    <dsp:sp modelId="{E4C59E5A-B5E2-4F5F-9A85-2E64FAE6A01F}">
      <dsp:nvSpPr>
        <dsp:cNvPr id="0" name=""/>
        <dsp:cNvSpPr/>
      </dsp:nvSpPr>
      <dsp:spPr>
        <a:xfrm>
          <a:off x="8595045" y="722633"/>
          <a:ext cx="1458980" cy="14589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36AB82F-1DCC-45A1-AB92-24DED95D28F0}">
      <dsp:nvSpPr>
        <dsp:cNvPr id="0" name=""/>
        <dsp:cNvSpPr/>
      </dsp:nvSpPr>
      <dsp:spPr>
        <a:xfrm>
          <a:off x="7703446" y="2703694"/>
          <a:ext cx="3242179" cy="14966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pPr>
          <a:r>
            <a:rPr lang="en-US" sz="2800" kern="1200"/>
            <a:t>Drives the technological advancement that powers growth.</a:t>
          </a:r>
        </a:p>
      </dsp:txBody>
      <dsp:txXfrm>
        <a:off x="7703446" y="2703694"/>
        <a:ext cx="3242179" cy="14966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E210C1-869A-43F5-A485-D993DD89B9A2}">
      <dsp:nvSpPr>
        <dsp:cNvPr id="0" name=""/>
        <dsp:cNvSpPr/>
      </dsp:nvSpPr>
      <dsp:spPr>
        <a:xfrm>
          <a:off x="1346" y="382563"/>
          <a:ext cx="4725967" cy="3000989"/>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62670B-EE32-4901-BBE0-51B3AAD96EA7}">
      <dsp:nvSpPr>
        <dsp:cNvPr id="0" name=""/>
        <dsp:cNvSpPr/>
      </dsp:nvSpPr>
      <dsp:spPr>
        <a:xfrm>
          <a:off x="526453" y="881415"/>
          <a:ext cx="4725967" cy="3000989"/>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Science education is a fundamental pillar of sustainable development, serving as critical infrastructure that drives economic growth, technological innovation, and societal progress. </a:t>
          </a:r>
          <a:endParaRPr lang="en-US" sz="2400" kern="1200" dirty="0"/>
        </a:p>
      </dsp:txBody>
      <dsp:txXfrm>
        <a:off x="614349" y="969311"/>
        <a:ext cx="4550175" cy="2825197"/>
      </dsp:txXfrm>
    </dsp:sp>
    <dsp:sp modelId="{D95BBEA3-231A-4813-BA8C-061F2EF66F57}">
      <dsp:nvSpPr>
        <dsp:cNvPr id="0" name=""/>
        <dsp:cNvSpPr/>
      </dsp:nvSpPr>
      <dsp:spPr>
        <a:xfrm>
          <a:off x="5777528" y="382563"/>
          <a:ext cx="4725967" cy="3000989"/>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031124-88D6-4F22-9284-7915A2014DF6}">
      <dsp:nvSpPr>
        <dsp:cNvPr id="0" name=""/>
        <dsp:cNvSpPr/>
      </dsp:nvSpPr>
      <dsp:spPr>
        <a:xfrm>
          <a:off x="6302636" y="881415"/>
          <a:ext cx="4725967" cy="3000989"/>
        </a:xfrm>
        <a:prstGeom prst="roundRect">
          <a:avLst>
            <a:gd name="adj" fmla="val 10000"/>
          </a:avLst>
        </a:prstGeom>
        <a:solidFill>
          <a:schemeClr val="lt1">
            <a:alpha val="90000"/>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Unlike traditional infrastructure (roads, bridges, and utilities), science education is a </a:t>
          </a:r>
          <a:r>
            <a:rPr lang="en-US" sz="2400" b="0" i="1" kern="1200" dirty="0"/>
            <a:t>human and intellectual infrastructure</a:t>
          </a:r>
          <a:r>
            <a:rPr lang="en-US" sz="2400" b="0" i="0" kern="1200" dirty="0"/>
            <a:t> that empowers individuals and nations to solve complex challenges, foster innovation, and compete in a knowledge-driven global economy.</a:t>
          </a:r>
          <a:endParaRPr lang="en-US" sz="2400" kern="1200" dirty="0"/>
        </a:p>
      </dsp:txBody>
      <dsp:txXfrm>
        <a:off x="6390532" y="969311"/>
        <a:ext cx="4550175" cy="28251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AF6F6E-6003-411E-A6FA-F9655F746DB8}">
      <dsp:nvSpPr>
        <dsp:cNvPr id="0" name=""/>
        <dsp:cNvSpPr/>
      </dsp:nvSpPr>
      <dsp:spPr>
        <a:xfrm>
          <a:off x="0" y="863043"/>
          <a:ext cx="10233764" cy="1593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EE1F08-C6A9-4AD8-B61E-A2BC98A11FB0}">
      <dsp:nvSpPr>
        <dsp:cNvPr id="0" name=""/>
        <dsp:cNvSpPr/>
      </dsp:nvSpPr>
      <dsp:spPr>
        <a:xfrm>
          <a:off x="481976" y="1221538"/>
          <a:ext cx="876320" cy="8763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E13849-4891-41B0-93A9-EB8C76BFA1A1}">
      <dsp:nvSpPr>
        <dsp:cNvPr id="0" name=""/>
        <dsp:cNvSpPr/>
      </dsp:nvSpPr>
      <dsp:spPr>
        <a:xfrm>
          <a:off x="1840273" y="863043"/>
          <a:ext cx="8393490" cy="1593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625" tIns="168625" rIns="168625" bIns="168625" numCol="1" spcCol="1270" anchor="ctr" anchorCtr="0">
          <a:noAutofit/>
        </a:bodyPr>
        <a:lstStyle/>
        <a:p>
          <a:pPr marL="0" lvl="0" indent="0" algn="l" defTabSz="1111250">
            <a:lnSpc>
              <a:spcPct val="100000"/>
            </a:lnSpc>
            <a:spcBef>
              <a:spcPct val="0"/>
            </a:spcBef>
            <a:spcAft>
              <a:spcPct val="35000"/>
            </a:spcAft>
            <a:buNone/>
          </a:pPr>
          <a:r>
            <a:rPr lang="en-US" sz="2500" kern="1200" dirty="0"/>
            <a:t>Education is not just about storing information; it's about learning </a:t>
          </a:r>
          <a:r>
            <a:rPr lang="en-US" sz="2500" i="1" kern="1200" dirty="0"/>
            <a:t>how to think</a:t>
          </a:r>
          <a:r>
            <a:rPr lang="en-US" sz="2500" kern="1200" dirty="0"/>
            <a:t>, not </a:t>
          </a:r>
          <a:r>
            <a:rPr lang="en-US" sz="2500" i="1" kern="1200" dirty="0"/>
            <a:t>what to think</a:t>
          </a:r>
          <a:r>
            <a:rPr lang="en-US" sz="2500" kern="1200" dirty="0"/>
            <a:t>.</a:t>
          </a:r>
        </a:p>
      </dsp:txBody>
      <dsp:txXfrm>
        <a:off x="1840273" y="863043"/>
        <a:ext cx="8393490" cy="1593310"/>
      </dsp:txXfrm>
    </dsp:sp>
    <dsp:sp modelId="{380B28C8-75B0-461F-8A6A-50A41AEEDFBB}">
      <dsp:nvSpPr>
        <dsp:cNvPr id="0" name=""/>
        <dsp:cNvSpPr/>
      </dsp:nvSpPr>
      <dsp:spPr>
        <a:xfrm>
          <a:off x="0" y="2854681"/>
          <a:ext cx="10233764" cy="1593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66C5D3-0925-4D46-BCB4-D8063EFE116E}">
      <dsp:nvSpPr>
        <dsp:cNvPr id="0" name=""/>
        <dsp:cNvSpPr/>
      </dsp:nvSpPr>
      <dsp:spPr>
        <a:xfrm>
          <a:off x="481976" y="3213176"/>
          <a:ext cx="876320" cy="8763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EF3439-EDD0-488A-897F-558A8CEB7B4D}">
      <dsp:nvSpPr>
        <dsp:cNvPr id="0" name=""/>
        <dsp:cNvSpPr/>
      </dsp:nvSpPr>
      <dsp:spPr>
        <a:xfrm>
          <a:off x="1840273" y="2854681"/>
          <a:ext cx="8393490" cy="1593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625" tIns="168625" rIns="168625" bIns="168625" numCol="1" spcCol="1270" anchor="ctr" anchorCtr="0">
          <a:noAutofit/>
        </a:bodyPr>
        <a:lstStyle/>
        <a:p>
          <a:pPr marL="0" lvl="0" indent="0" algn="l" defTabSz="1111250">
            <a:lnSpc>
              <a:spcPct val="100000"/>
            </a:lnSpc>
            <a:spcBef>
              <a:spcPct val="0"/>
            </a:spcBef>
            <a:spcAft>
              <a:spcPct val="35000"/>
            </a:spcAft>
            <a:buNone/>
          </a:pPr>
          <a:r>
            <a:rPr lang="en-US" sz="2500" kern="1200"/>
            <a:t>Therefore, an effective educational system should teach learners how to think. Hence the need for a problem-solving curriculum</a:t>
          </a:r>
        </a:p>
      </dsp:txBody>
      <dsp:txXfrm>
        <a:off x="1840273" y="2854681"/>
        <a:ext cx="8393490" cy="15933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40268C-B571-4D87-9112-6E8B6ABC6983}">
      <dsp:nvSpPr>
        <dsp:cNvPr id="0" name=""/>
        <dsp:cNvSpPr/>
      </dsp:nvSpPr>
      <dsp:spPr>
        <a:xfrm>
          <a:off x="0" y="615"/>
          <a:ext cx="7442203"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BCA3DA-6CB2-415F-8F8E-6ED8DB95C66C}">
      <dsp:nvSpPr>
        <dsp:cNvPr id="0" name=""/>
        <dsp:cNvSpPr/>
      </dsp:nvSpPr>
      <dsp:spPr>
        <a:xfrm>
          <a:off x="0" y="615"/>
          <a:ext cx="7442203" cy="387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Creativity</a:t>
          </a:r>
        </a:p>
      </dsp:txBody>
      <dsp:txXfrm>
        <a:off x="0" y="615"/>
        <a:ext cx="7442203" cy="387450"/>
      </dsp:txXfrm>
    </dsp:sp>
    <dsp:sp modelId="{4222272D-D4D8-47BE-9905-B93757249F95}">
      <dsp:nvSpPr>
        <dsp:cNvPr id="0" name=""/>
        <dsp:cNvSpPr/>
      </dsp:nvSpPr>
      <dsp:spPr>
        <a:xfrm>
          <a:off x="0" y="388065"/>
          <a:ext cx="7442203"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1100D4-B5CA-494C-A460-3087DB5FDE0D}">
      <dsp:nvSpPr>
        <dsp:cNvPr id="0" name=""/>
        <dsp:cNvSpPr/>
      </dsp:nvSpPr>
      <dsp:spPr>
        <a:xfrm>
          <a:off x="0" y="388065"/>
          <a:ext cx="7442203" cy="387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Innovation</a:t>
          </a:r>
        </a:p>
      </dsp:txBody>
      <dsp:txXfrm>
        <a:off x="0" y="388065"/>
        <a:ext cx="7442203" cy="387450"/>
      </dsp:txXfrm>
    </dsp:sp>
    <dsp:sp modelId="{BB7C2047-5546-4F0D-8C68-80D875BB421F}">
      <dsp:nvSpPr>
        <dsp:cNvPr id="0" name=""/>
        <dsp:cNvSpPr/>
      </dsp:nvSpPr>
      <dsp:spPr>
        <a:xfrm>
          <a:off x="0" y="775516"/>
          <a:ext cx="7442203"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D7A1BA-D2ED-48EE-ADF3-2AA079E6EC97}">
      <dsp:nvSpPr>
        <dsp:cNvPr id="0" name=""/>
        <dsp:cNvSpPr/>
      </dsp:nvSpPr>
      <dsp:spPr>
        <a:xfrm>
          <a:off x="0" y="775516"/>
          <a:ext cx="7442203" cy="387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Communication</a:t>
          </a:r>
        </a:p>
      </dsp:txBody>
      <dsp:txXfrm>
        <a:off x="0" y="775516"/>
        <a:ext cx="7442203" cy="387450"/>
      </dsp:txXfrm>
    </dsp:sp>
    <dsp:sp modelId="{8D99C78B-FF7F-4AC5-B5CE-11748D367419}">
      <dsp:nvSpPr>
        <dsp:cNvPr id="0" name=""/>
        <dsp:cNvSpPr/>
      </dsp:nvSpPr>
      <dsp:spPr>
        <a:xfrm>
          <a:off x="0" y="1162966"/>
          <a:ext cx="7442203"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56C653-274D-4362-9C31-203067058B8C}">
      <dsp:nvSpPr>
        <dsp:cNvPr id="0" name=""/>
        <dsp:cNvSpPr/>
      </dsp:nvSpPr>
      <dsp:spPr>
        <a:xfrm>
          <a:off x="0" y="1162966"/>
          <a:ext cx="7442203" cy="387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Collaboration</a:t>
          </a:r>
        </a:p>
      </dsp:txBody>
      <dsp:txXfrm>
        <a:off x="0" y="1162966"/>
        <a:ext cx="7442203" cy="387450"/>
      </dsp:txXfrm>
    </dsp:sp>
    <dsp:sp modelId="{29CA62E1-BC1A-48B7-A34E-DA92524E75AD}">
      <dsp:nvSpPr>
        <dsp:cNvPr id="0" name=""/>
        <dsp:cNvSpPr/>
      </dsp:nvSpPr>
      <dsp:spPr>
        <a:xfrm>
          <a:off x="0" y="1550417"/>
          <a:ext cx="7442203"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8FF9E5-3BD1-40C6-88AE-8C16116D921B}">
      <dsp:nvSpPr>
        <dsp:cNvPr id="0" name=""/>
        <dsp:cNvSpPr/>
      </dsp:nvSpPr>
      <dsp:spPr>
        <a:xfrm>
          <a:off x="0" y="1550417"/>
          <a:ext cx="7442203" cy="387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Decision making</a:t>
          </a:r>
        </a:p>
      </dsp:txBody>
      <dsp:txXfrm>
        <a:off x="0" y="1550417"/>
        <a:ext cx="7442203" cy="387450"/>
      </dsp:txXfrm>
    </dsp:sp>
    <dsp:sp modelId="{B14A7827-77C4-4177-A8EA-3F8DE5D6F76D}">
      <dsp:nvSpPr>
        <dsp:cNvPr id="0" name=""/>
        <dsp:cNvSpPr/>
      </dsp:nvSpPr>
      <dsp:spPr>
        <a:xfrm>
          <a:off x="0" y="1937868"/>
          <a:ext cx="7442203"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F78B23-AD5D-4D2C-B5BC-6B389F01AA3A}">
      <dsp:nvSpPr>
        <dsp:cNvPr id="0" name=""/>
        <dsp:cNvSpPr/>
      </dsp:nvSpPr>
      <dsp:spPr>
        <a:xfrm>
          <a:off x="0" y="1937868"/>
          <a:ext cx="7442203" cy="387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Social skills</a:t>
          </a:r>
        </a:p>
      </dsp:txBody>
      <dsp:txXfrm>
        <a:off x="0" y="1937868"/>
        <a:ext cx="7442203" cy="387450"/>
      </dsp:txXfrm>
    </dsp:sp>
    <dsp:sp modelId="{1A40DDBA-B417-440F-A876-CE08DF7E92CD}">
      <dsp:nvSpPr>
        <dsp:cNvPr id="0" name=""/>
        <dsp:cNvSpPr/>
      </dsp:nvSpPr>
      <dsp:spPr>
        <a:xfrm>
          <a:off x="0" y="2325318"/>
          <a:ext cx="7442203"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0FB442-742D-4A84-B661-216A163725D5}">
      <dsp:nvSpPr>
        <dsp:cNvPr id="0" name=""/>
        <dsp:cNvSpPr/>
      </dsp:nvSpPr>
      <dsp:spPr>
        <a:xfrm>
          <a:off x="0" y="2325318"/>
          <a:ext cx="7442203" cy="387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Cross-cultural skills</a:t>
          </a:r>
        </a:p>
      </dsp:txBody>
      <dsp:txXfrm>
        <a:off x="0" y="2325318"/>
        <a:ext cx="7442203" cy="387450"/>
      </dsp:txXfrm>
    </dsp:sp>
    <dsp:sp modelId="{B2C4FDBE-056A-47B3-AAF8-12C2B1F21EE8}">
      <dsp:nvSpPr>
        <dsp:cNvPr id="0" name=""/>
        <dsp:cNvSpPr/>
      </dsp:nvSpPr>
      <dsp:spPr>
        <a:xfrm>
          <a:off x="0" y="2712769"/>
          <a:ext cx="7442203"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7954C6-6A66-487B-8A83-D191B05CD42E}">
      <dsp:nvSpPr>
        <dsp:cNvPr id="0" name=""/>
        <dsp:cNvSpPr/>
      </dsp:nvSpPr>
      <dsp:spPr>
        <a:xfrm>
          <a:off x="0" y="2712769"/>
          <a:ext cx="7442203" cy="387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Information and Communications Technology (ICT) literacy</a:t>
          </a:r>
        </a:p>
      </dsp:txBody>
      <dsp:txXfrm>
        <a:off x="0" y="2712769"/>
        <a:ext cx="7442203" cy="387450"/>
      </dsp:txXfrm>
    </dsp:sp>
    <dsp:sp modelId="{411DB101-266D-4C65-B4A3-8A18A24F9F7F}">
      <dsp:nvSpPr>
        <dsp:cNvPr id="0" name=""/>
        <dsp:cNvSpPr/>
      </dsp:nvSpPr>
      <dsp:spPr>
        <a:xfrm>
          <a:off x="0" y="3100219"/>
          <a:ext cx="7442203"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D5B952-DB9F-45C7-9755-0CC9D66A7F28}">
      <dsp:nvSpPr>
        <dsp:cNvPr id="0" name=""/>
        <dsp:cNvSpPr/>
      </dsp:nvSpPr>
      <dsp:spPr>
        <a:xfrm>
          <a:off x="0" y="3100219"/>
          <a:ext cx="7442203" cy="387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Civic literacy</a:t>
          </a:r>
        </a:p>
      </dsp:txBody>
      <dsp:txXfrm>
        <a:off x="0" y="3100219"/>
        <a:ext cx="7442203" cy="387450"/>
      </dsp:txXfrm>
    </dsp:sp>
    <dsp:sp modelId="{EC5A85D8-9438-4DED-AB24-5B72C228E193}">
      <dsp:nvSpPr>
        <dsp:cNvPr id="0" name=""/>
        <dsp:cNvSpPr/>
      </dsp:nvSpPr>
      <dsp:spPr>
        <a:xfrm>
          <a:off x="0" y="3487670"/>
          <a:ext cx="7442203"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846D95-FFCB-4592-BD18-7E8B7EBEB9B3}">
      <dsp:nvSpPr>
        <dsp:cNvPr id="0" name=""/>
        <dsp:cNvSpPr/>
      </dsp:nvSpPr>
      <dsp:spPr>
        <a:xfrm>
          <a:off x="0" y="3487670"/>
          <a:ext cx="7442203" cy="387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Media literacy</a:t>
          </a:r>
        </a:p>
      </dsp:txBody>
      <dsp:txXfrm>
        <a:off x="0" y="3487670"/>
        <a:ext cx="7442203" cy="387450"/>
      </dsp:txXfrm>
    </dsp:sp>
    <dsp:sp modelId="{6476ED17-3C17-40B0-B223-E3CD04D81F61}">
      <dsp:nvSpPr>
        <dsp:cNvPr id="0" name=""/>
        <dsp:cNvSpPr/>
      </dsp:nvSpPr>
      <dsp:spPr>
        <a:xfrm>
          <a:off x="0" y="3875121"/>
          <a:ext cx="7442203"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749469-A90B-4A0F-94A0-3EEEEC43B4C6}">
      <dsp:nvSpPr>
        <dsp:cNvPr id="0" name=""/>
        <dsp:cNvSpPr/>
      </dsp:nvSpPr>
      <dsp:spPr>
        <a:xfrm>
          <a:off x="0" y="3875121"/>
          <a:ext cx="7442203" cy="387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a:t>Critical thinking</a:t>
          </a:r>
        </a:p>
      </dsp:txBody>
      <dsp:txXfrm>
        <a:off x="0" y="3875121"/>
        <a:ext cx="7442203" cy="387450"/>
      </dsp:txXfrm>
    </dsp:sp>
    <dsp:sp modelId="{FF53CB93-3D79-4223-B24A-D408026A30E7}">
      <dsp:nvSpPr>
        <dsp:cNvPr id="0" name=""/>
        <dsp:cNvSpPr/>
      </dsp:nvSpPr>
      <dsp:spPr>
        <a:xfrm>
          <a:off x="0" y="4262571"/>
          <a:ext cx="7442203"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54108-59CD-4405-B5C7-61921CB5DBAB}">
      <dsp:nvSpPr>
        <dsp:cNvPr id="0" name=""/>
        <dsp:cNvSpPr/>
      </dsp:nvSpPr>
      <dsp:spPr>
        <a:xfrm>
          <a:off x="0" y="4262571"/>
          <a:ext cx="7442203" cy="387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Learning to learn </a:t>
          </a:r>
        </a:p>
      </dsp:txBody>
      <dsp:txXfrm>
        <a:off x="0" y="4262571"/>
        <a:ext cx="7442203" cy="387450"/>
      </dsp:txXfrm>
    </dsp:sp>
    <dsp:sp modelId="{73F2B657-0BD4-43CC-97DD-02AA1FDEBCE3}">
      <dsp:nvSpPr>
        <dsp:cNvPr id="0" name=""/>
        <dsp:cNvSpPr/>
      </dsp:nvSpPr>
      <dsp:spPr>
        <a:xfrm>
          <a:off x="0" y="4650022"/>
          <a:ext cx="7442203"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F0169F-1F54-4AAF-B532-44A74519245B}">
      <dsp:nvSpPr>
        <dsp:cNvPr id="0" name=""/>
        <dsp:cNvSpPr/>
      </dsp:nvSpPr>
      <dsp:spPr>
        <a:xfrm>
          <a:off x="0" y="4650022"/>
          <a:ext cx="7442203" cy="387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PROBLEM SOLVING </a:t>
          </a:r>
          <a:endParaRPr lang="en-US" sz="1800" kern="1200" dirty="0"/>
        </a:p>
      </dsp:txBody>
      <dsp:txXfrm>
        <a:off x="0" y="4650022"/>
        <a:ext cx="7442203" cy="3874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1AC925-36D0-4097-BC1B-A5065227A3F6}">
      <dsp:nvSpPr>
        <dsp:cNvPr id="0" name=""/>
        <dsp:cNvSpPr/>
      </dsp:nvSpPr>
      <dsp:spPr>
        <a:xfrm>
          <a:off x="59120" y="928724"/>
          <a:ext cx="1495705" cy="1495705"/>
        </a:xfrm>
        <a:prstGeom prst="ellipse">
          <a:avLst/>
        </a:prstGeom>
        <a:solidFill>
          <a:schemeClr val="dk2">
            <a:tint val="40000"/>
            <a:hueOff val="0"/>
            <a:satOff val="0"/>
            <a:lumOff val="0"/>
            <a:alphaOff val="0"/>
          </a:schemeClr>
        </a:solidFill>
        <a:ln>
          <a:noFill/>
        </a:ln>
        <a:effectLst>
          <a:outerShdw blurRad="38100" dist="25400" dir="5400000" rotWithShape="0">
            <a:srgbClr val="000000">
              <a:alpha val="55000"/>
            </a:srgbClr>
          </a:outerShdw>
        </a:effectLst>
      </dsp:spPr>
      <dsp:style>
        <a:lnRef idx="0">
          <a:scrgbClr r="0" g="0" b="0"/>
        </a:lnRef>
        <a:fillRef idx="1">
          <a:scrgbClr r="0" g="0" b="0"/>
        </a:fillRef>
        <a:effectRef idx="2">
          <a:scrgbClr r="0" g="0" b="0"/>
        </a:effectRef>
        <a:fontRef idx="minor"/>
      </dsp:style>
    </dsp:sp>
    <dsp:sp modelId="{FD12539F-959D-416F-9CEF-0E30C7ED75FC}">
      <dsp:nvSpPr>
        <dsp:cNvPr id="0" name=""/>
        <dsp:cNvSpPr/>
      </dsp:nvSpPr>
      <dsp:spPr>
        <a:xfrm>
          <a:off x="373219" y="1242822"/>
          <a:ext cx="867509" cy="8675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33C405F1-7224-486B-A2E3-8AE7A15354A9}">
      <dsp:nvSpPr>
        <dsp:cNvPr id="0" name=""/>
        <dsp:cNvSpPr/>
      </dsp:nvSpPr>
      <dsp:spPr>
        <a:xfrm>
          <a:off x="1875334" y="928724"/>
          <a:ext cx="3525590" cy="149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An approach that integrates real-world challenges into the educational framework, preparing students not only with theoretical knowledge but also with practical skills for problem-solving. </a:t>
          </a:r>
        </a:p>
      </dsp:txBody>
      <dsp:txXfrm>
        <a:off x="1875334" y="928724"/>
        <a:ext cx="3525590" cy="1495705"/>
      </dsp:txXfrm>
    </dsp:sp>
    <dsp:sp modelId="{861DB77E-34BD-4E68-81DD-9DCD6582E347}">
      <dsp:nvSpPr>
        <dsp:cNvPr id="0" name=""/>
        <dsp:cNvSpPr/>
      </dsp:nvSpPr>
      <dsp:spPr>
        <a:xfrm>
          <a:off x="6015232" y="928724"/>
          <a:ext cx="1495705" cy="1495705"/>
        </a:xfrm>
        <a:prstGeom prst="ellipse">
          <a:avLst/>
        </a:prstGeom>
        <a:solidFill>
          <a:schemeClr val="dk2">
            <a:tint val="40000"/>
            <a:hueOff val="0"/>
            <a:satOff val="0"/>
            <a:lumOff val="0"/>
            <a:alphaOff val="0"/>
          </a:schemeClr>
        </a:solidFill>
        <a:ln>
          <a:noFill/>
        </a:ln>
        <a:effectLst>
          <a:outerShdw blurRad="38100" dist="25400" dir="5400000" rotWithShape="0">
            <a:srgbClr val="000000">
              <a:alpha val="55000"/>
            </a:srgbClr>
          </a:outerShdw>
        </a:effectLst>
      </dsp:spPr>
      <dsp:style>
        <a:lnRef idx="0">
          <a:scrgbClr r="0" g="0" b="0"/>
        </a:lnRef>
        <a:fillRef idx="1">
          <a:scrgbClr r="0" g="0" b="0"/>
        </a:fillRef>
        <a:effectRef idx="2">
          <a:scrgbClr r="0" g="0" b="0"/>
        </a:effectRef>
        <a:fontRef idx="minor"/>
      </dsp:style>
    </dsp:sp>
    <dsp:sp modelId="{A9E14A68-6853-45C7-97DE-8B21337F4A6C}">
      <dsp:nvSpPr>
        <dsp:cNvPr id="0" name=""/>
        <dsp:cNvSpPr/>
      </dsp:nvSpPr>
      <dsp:spPr>
        <a:xfrm>
          <a:off x="6329330" y="1242822"/>
          <a:ext cx="867509" cy="8675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51289BD1-41AD-4D3D-9BD2-24B1F2DBFF3F}">
      <dsp:nvSpPr>
        <dsp:cNvPr id="0" name=""/>
        <dsp:cNvSpPr/>
      </dsp:nvSpPr>
      <dsp:spPr>
        <a:xfrm>
          <a:off x="7831446" y="928724"/>
          <a:ext cx="3525590" cy="149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It starts with a problem, often local or national in scope, and challenges students to explore, experiment, and engineer solutions. This approach nurtures creativity, resilience, and scientific curiosity.</a:t>
          </a:r>
        </a:p>
      </dsp:txBody>
      <dsp:txXfrm>
        <a:off x="7831446" y="928724"/>
        <a:ext cx="3525590" cy="1495705"/>
      </dsp:txXfrm>
    </dsp:sp>
    <dsp:sp modelId="{FC3A42D6-2AFA-465C-8E47-F57FAF209ACD}">
      <dsp:nvSpPr>
        <dsp:cNvPr id="0" name=""/>
        <dsp:cNvSpPr/>
      </dsp:nvSpPr>
      <dsp:spPr>
        <a:xfrm>
          <a:off x="59120" y="3417570"/>
          <a:ext cx="1495705" cy="1495705"/>
        </a:xfrm>
        <a:prstGeom prst="ellipse">
          <a:avLst/>
        </a:prstGeom>
        <a:solidFill>
          <a:schemeClr val="dk2">
            <a:tint val="40000"/>
            <a:hueOff val="0"/>
            <a:satOff val="0"/>
            <a:lumOff val="0"/>
            <a:alphaOff val="0"/>
          </a:schemeClr>
        </a:solidFill>
        <a:ln>
          <a:noFill/>
        </a:ln>
        <a:effectLst>
          <a:outerShdw blurRad="38100" dist="25400" dir="5400000" rotWithShape="0">
            <a:srgbClr val="000000">
              <a:alpha val="55000"/>
            </a:srgbClr>
          </a:outerShdw>
        </a:effectLst>
      </dsp:spPr>
      <dsp:style>
        <a:lnRef idx="0">
          <a:scrgbClr r="0" g="0" b="0"/>
        </a:lnRef>
        <a:fillRef idx="1">
          <a:scrgbClr r="0" g="0" b="0"/>
        </a:fillRef>
        <a:effectRef idx="2">
          <a:scrgbClr r="0" g="0" b="0"/>
        </a:effectRef>
        <a:fontRef idx="minor"/>
      </dsp:style>
    </dsp:sp>
    <dsp:sp modelId="{499718C9-69FB-4C69-8E0B-5C84C905E57C}">
      <dsp:nvSpPr>
        <dsp:cNvPr id="0" name=""/>
        <dsp:cNvSpPr/>
      </dsp:nvSpPr>
      <dsp:spPr>
        <a:xfrm>
          <a:off x="373219" y="3731668"/>
          <a:ext cx="867509" cy="8675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8D8BCB7F-EDA5-4046-AFF9-1F23662D180C}">
      <dsp:nvSpPr>
        <dsp:cNvPr id="0" name=""/>
        <dsp:cNvSpPr/>
      </dsp:nvSpPr>
      <dsp:spPr>
        <a:xfrm>
          <a:off x="1875334" y="3417570"/>
          <a:ext cx="3525590" cy="149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0" kern="1200" dirty="0"/>
            <a:t>A problem-solving curriculum is more than project work or </a:t>
          </a:r>
          <a:r>
            <a:rPr lang="en-US" sz="1800" b="0" kern="1200" dirty="0" err="1"/>
            <a:t>practicals</a:t>
          </a:r>
          <a:r>
            <a:rPr lang="en-US" sz="1800" b="0" kern="1200" dirty="0"/>
            <a:t>. It is a pedagogical philosophy rooted in critical thinking, creativity, and relevance. It asks not “What do we want students to know?” but rather, “What national problems do we want them to solve?”</a:t>
          </a:r>
        </a:p>
      </dsp:txBody>
      <dsp:txXfrm>
        <a:off x="1875334" y="3417570"/>
        <a:ext cx="3525590" cy="1495705"/>
      </dsp:txXfrm>
    </dsp:sp>
    <dsp:sp modelId="{2845BAD7-51CF-4695-BF43-4EA25B728515}">
      <dsp:nvSpPr>
        <dsp:cNvPr id="0" name=""/>
        <dsp:cNvSpPr/>
      </dsp:nvSpPr>
      <dsp:spPr>
        <a:xfrm>
          <a:off x="6015232" y="3417570"/>
          <a:ext cx="1495705" cy="1495705"/>
        </a:xfrm>
        <a:prstGeom prst="ellipse">
          <a:avLst/>
        </a:prstGeom>
        <a:solidFill>
          <a:schemeClr val="dk2">
            <a:tint val="40000"/>
            <a:hueOff val="0"/>
            <a:satOff val="0"/>
            <a:lumOff val="0"/>
            <a:alphaOff val="0"/>
          </a:schemeClr>
        </a:solidFill>
        <a:ln>
          <a:noFill/>
        </a:ln>
        <a:effectLst>
          <a:outerShdw blurRad="38100" dist="25400" dir="5400000" rotWithShape="0">
            <a:srgbClr val="000000">
              <a:alpha val="55000"/>
            </a:srgbClr>
          </a:outerShdw>
        </a:effectLst>
      </dsp:spPr>
      <dsp:style>
        <a:lnRef idx="0">
          <a:scrgbClr r="0" g="0" b="0"/>
        </a:lnRef>
        <a:fillRef idx="1">
          <a:scrgbClr r="0" g="0" b="0"/>
        </a:fillRef>
        <a:effectRef idx="2">
          <a:scrgbClr r="0" g="0" b="0"/>
        </a:effectRef>
        <a:fontRef idx="minor"/>
      </dsp:style>
    </dsp:sp>
    <dsp:sp modelId="{DDAAB097-6391-4E2A-BD6D-1EEAA4D90E80}">
      <dsp:nvSpPr>
        <dsp:cNvPr id="0" name=""/>
        <dsp:cNvSpPr/>
      </dsp:nvSpPr>
      <dsp:spPr>
        <a:xfrm>
          <a:off x="6329330" y="3731668"/>
          <a:ext cx="867509" cy="8675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2C200FEC-31A6-4EDC-9168-94418F25F250}">
      <dsp:nvSpPr>
        <dsp:cNvPr id="0" name=""/>
        <dsp:cNvSpPr/>
      </dsp:nvSpPr>
      <dsp:spPr>
        <a:xfrm>
          <a:off x="7831446" y="3417570"/>
          <a:ext cx="3525590" cy="1495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0" kern="1200" dirty="0"/>
            <a:t>A problem-solving curriculum empowers learners to apply scientific principles to real-world challenges, often within their own communities</a:t>
          </a:r>
        </a:p>
      </dsp:txBody>
      <dsp:txXfrm>
        <a:off x="7831446" y="3417570"/>
        <a:ext cx="3525590" cy="149570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B9614-E72C-4A3F-9082-67213C8242D1}">
      <dsp:nvSpPr>
        <dsp:cNvPr id="0" name=""/>
        <dsp:cNvSpPr/>
      </dsp:nvSpPr>
      <dsp:spPr>
        <a:xfrm>
          <a:off x="0" y="322991"/>
          <a:ext cx="7675245" cy="212508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2543DA-8781-4A9E-9956-FBB0FFE0A467}">
      <dsp:nvSpPr>
        <dsp:cNvPr id="0" name=""/>
        <dsp:cNvSpPr/>
      </dsp:nvSpPr>
      <dsp:spPr>
        <a:xfrm>
          <a:off x="642839" y="801136"/>
          <a:ext cx="1168798" cy="11687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66FEF1-E9EB-4DF4-88F5-4C9017D5737F}">
      <dsp:nvSpPr>
        <dsp:cNvPr id="0" name=""/>
        <dsp:cNvSpPr/>
      </dsp:nvSpPr>
      <dsp:spPr>
        <a:xfrm>
          <a:off x="2454476" y="322991"/>
          <a:ext cx="5073383" cy="2360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804" tIns="249804" rIns="249804" bIns="249804" numCol="1" spcCol="1270" anchor="ctr" anchorCtr="0">
          <a:noAutofit/>
        </a:bodyPr>
        <a:lstStyle/>
        <a:p>
          <a:pPr marL="0" lvl="0" indent="0" algn="l" defTabSz="800100">
            <a:lnSpc>
              <a:spcPct val="100000"/>
            </a:lnSpc>
            <a:spcBef>
              <a:spcPct val="0"/>
            </a:spcBef>
            <a:spcAft>
              <a:spcPct val="35000"/>
            </a:spcAft>
            <a:buNone/>
          </a:pPr>
          <a:r>
            <a:rPr lang="en-US" sz="1800" i="1" kern="1200"/>
            <a:t>Imagine a curriculum where students in arid regions study climate adaptation through local farming models. Or where urban students apply physics and coding to solve real-time traffic congestion issues. Science becomes not just a subject—it becomes a tool for nation-building.</a:t>
          </a:r>
          <a:endParaRPr lang="en-US" sz="1800" kern="1200"/>
        </a:p>
      </dsp:txBody>
      <dsp:txXfrm>
        <a:off x="2454476" y="322991"/>
        <a:ext cx="5073383" cy="2360350"/>
      </dsp:txXfrm>
    </dsp:sp>
    <dsp:sp modelId="{AF0FA40B-E455-4545-9EE1-98204DEEF87F}">
      <dsp:nvSpPr>
        <dsp:cNvPr id="0" name=""/>
        <dsp:cNvSpPr/>
      </dsp:nvSpPr>
      <dsp:spPr>
        <a:xfrm>
          <a:off x="0" y="3118018"/>
          <a:ext cx="7675245" cy="212508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6B0DA5-D999-450C-9238-84FAB586A514}">
      <dsp:nvSpPr>
        <dsp:cNvPr id="0" name=""/>
        <dsp:cNvSpPr/>
      </dsp:nvSpPr>
      <dsp:spPr>
        <a:xfrm>
          <a:off x="642839" y="3596163"/>
          <a:ext cx="1168798" cy="11687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615D5F-6D6D-4E91-B296-E7E55DB2FD91}">
      <dsp:nvSpPr>
        <dsp:cNvPr id="0" name=""/>
        <dsp:cNvSpPr/>
      </dsp:nvSpPr>
      <dsp:spPr>
        <a:xfrm>
          <a:off x="2454476" y="3118018"/>
          <a:ext cx="5073383" cy="2360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804" tIns="249804" rIns="249804" bIns="249804" numCol="1" spcCol="1270" anchor="ctr" anchorCtr="0">
          <a:noAutofit/>
        </a:bodyPr>
        <a:lstStyle/>
        <a:p>
          <a:pPr marL="0" lvl="0" indent="0" algn="l" defTabSz="800100">
            <a:lnSpc>
              <a:spcPct val="100000"/>
            </a:lnSpc>
            <a:spcBef>
              <a:spcPct val="0"/>
            </a:spcBef>
            <a:spcAft>
              <a:spcPct val="35000"/>
            </a:spcAft>
            <a:buNone/>
          </a:pPr>
          <a:r>
            <a:rPr lang="en-US" sz="1800" i="1" kern="1200"/>
            <a:t>Imagine a rural school where the science curriculum challenges students to design a low-cost solar dryer for preserving farm produce. They will need to understand thermodynamics, materials science, and environmental sustainability—all embedded in a real-world challenge. That is learning that sticks. That is learning that transforms communities</a:t>
          </a:r>
          <a:r>
            <a:rPr lang="en-US" sz="1500" i="1" kern="1200"/>
            <a:t>.</a:t>
          </a:r>
          <a:endParaRPr lang="en-US" sz="1500" kern="1200"/>
        </a:p>
      </dsp:txBody>
      <dsp:txXfrm>
        <a:off x="2454476" y="3118018"/>
        <a:ext cx="5073383" cy="2360350"/>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C3C3A6-B337-4D83-9CDB-B9C35780FF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1C79A68-3D73-4695-8C1E-3CDBCB536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7C6B7-F63D-48F8-8C65-A57506B0F13B}" type="datetimeFigureOut">
              <a:rPr lang="en-US" smtClean="0"/>
              <a:t>9/23/2025</a:t>
            </a:fld>
            <a:endParaRPr lang="en-US" dirty="0"/>
          </a:p>
        </p:txBody>
      </p:sp>
      <p:sp>
        <p:nvSpPr>
          <p:cNvPr id="4" name="Footer Placeholder 3">
            <a:extLst>
              <a:ext uri="{FF2B5EF4-FFF2-40B4-BE49-F238E27FC236}">
                <a16:creationId xmlns:a16="http://schemas.microsoft.com/office/drawing/2014/main" id="{3CF5045C-A7CE-41D4-85C5-0E9ACEEF9B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59ABD0F-F8EA-4B9F-8647-FC7D4AE3D8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AB78DD-9481-4863-BCCC-946573546DA1}" type="slidenum">
              <a:rPr lang="en-US" smtClean="0"/>
              <a:t>‹#›</a:t>
            </a:fld>
            <a:endParaRPr lang="en-US" dirty="0"/>
          </a:p>
        </p:txBody>
      </p:sp>
    </p:spTree>
    <p:extLst>
      <p:ext uri="{BB962C8B-B14F-4D97-AF65-F5344CB8AC3E}">
        <p14:creationId xmlns:p14="http://schemas.microsoft.com/office/powerpoint/2010/main" val="585040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09A0FA-2191-4F92-A1E4-6EB4598AC4EC}" type="datetimeFigureOut">
              <a:rPr lang="en-US" smtClean="0"/>
              <a:t>9/23/2025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3359F2-43EF-4812-9DC0-98C0B1A40681}" type="slidenum">
              <a:rPr lang="en-US" smtClean="0"/>
              <a:t>‹#›</a:t>
            </a:fld>
            <a:endParaRPr lang="en-US" dirty="0"/>
          </a:p>
        </p:txBody>
      </p:sp>
    </p:spTree>
    <p:extLst>
      <p:ext uri="{BB962C8B-B14F-4D97-AF65-F5344CB8AC3E}">
        <p14:creationId xmlns:p14="http://schemas.microsoft.com/office/powerpoint/2010/main" val="470111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1</a:t>
            </a:fld>
            <a:endParaRPr lang="en-US" dirty="0"/>
          </a:p>
        </p:txBody>
      </p:sp>
    </p:spTree>
    <p:extLst>
      <p:ext uri="{BB962C8B-B14F-4D97-AF65-F5344CB8AC3E}">
        <p14:creationId xmlns:p14="http://schemas.microsoft.com/office/powerpoint/2010/main" val="1983523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3</a:t>
            </a:fld>
            <a:endParaRPr lang="en-US" dirty="0"/>
          </a:p>
        </p:txBody>
      </p:sp>
    </p:spTree>
    <p:extLst>
      <p:ext uri="{BB962C8B-B14F-4D97-AF65-F5344CB8AC3E}">
        <p14:creationId xmlns:p14="http://schemas.microsoft.com/office/powerpoint/2010/main" val="972850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00055-158D-7425-95C6-03AB6A206F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798BFD-33AF-5E2C-384A-CB43A6D9CB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BF9B58-D518-94C3-C657-F2D05E6C64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E2CEAE-E640-5B1F-E43A-5EC014B61C6C}"/>
              </a:ext>
            </a:extLst>
          </p:cNvPr>
          <p:cNvSpPr>
            <a:spLocks noGrp="1"/>
          </p:cNvSpPr>
          <p:nvPr>
            <p:ph type="sldNum" sz="quarter" idx="5"/>
          </p:nvPr>
        </p:nvSpPr>
        <p:spPr/>
        <p:txBody>
          <a:bodyPr/>
          <a:lstStyle/>
          <a:p>
            <a:fld id="{B63359F2-43EF-4812-9DC0-98C0B1A40681}" type="slidenum">
              <a:rPr lang="en-US" smtClean="0"/>
              <a:t>5</a:t>
            </a:fld>
            <a:endParaRPr lang="en-US" dirty="0"/>
          </a:p>
        </p:txBody>
      </p:sp>
    </p:spTree>
    <p:extLst>
      <p:ext uri="{BB962C8B-B14F-4D97-AF65-F5344CB8AC3E}">
        <p14:creationId xmlns:p14="http://schemas.microsoft.com/office/powerpoint/2010/main" val="4180370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63C61-31FE-3049-4B72-C461BB76A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A2F808-0BF9-8DC7-BAC5-67EB08CD9F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F19870-8379-5107-A444-F72341DD0D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32281A-0D7C-16D3-2052-51E12799079C}"/>
              </a:ext>
            </a:extLst>
          </p:cNvPr>
          <p:cNvSpPr>
            <a:spLocks noGrp="1"/>
          </p:cNvSpPr>
          <p:nvPr>
            <p:ph type="sldNum" sz="quarter" idx="5"/>
          </p:nvPr>
        </p:nvSpPr>
        <p:spPr/>
        <p:txBody>
          <a:bodyPr/>
          <a:lstStyle/>
          <a:p>
            <a:fld id="{B63359F2-43EF-4812-9DC0-98C0B1A40681}" type="slidenum">
              <a:rPr lang="en-US" smtClean="0"/>
              <a:t>6</a:t>
            </a:fld>
            <a:endParaRPr lang="en-US" dirty="0"/>
          </a:p>
        </p:txBody>
      </p:sp>
    </p:spTree>
    <p:extLst>
      <p:ext uri="{BB962C8B-B14F-4D97-AF65-F5344CB8AC3E}">
        <p14:creationId xmlns:p14="http://schemas.microsoft.com/office/powerpoint/2010/main" val="2876301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F2AAC-8798-A345-B453-F1EDA48A9C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FBA864-CAB9-EE1E-8084-ECA4002750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5AD829-5E60-7AE6-E48D-ED73BE8E1C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2108C4-C8F2-A5DD-97C2-15753E472D22}"/>
              </a:ext>
            </a:extLst>
          </p:cNvPr>
          <p:cNvSpPr>
            <a:spLocks noGrp="1"/>
          </p:cNvSpPr>
          <p:nvPr>
            <p:ph type="sldNum" sz="quarter" idx="5"/>
          </p:nvPr>
        </p:nvSpPr>
        <p:spPr/>
        <p:txBody>
          <a:bodyPr/>
          <a:lstStyle/>
          <a:p>
            <a:fld id="{B63359F2-43EF-4812-9DC0-98C0B1A40681}" type="slidenum">
              <a:rPr lang="en-US" smtClean="0"/>
              <a:t>18</a:t>
            </a:fld>
            <a:endParaRPr lang="en-US" dirty="0"/>
          </a:p>
        </p:txBody>
      </p:sp>
    </p:spTree>
    <p:extLst>
      <p:ext uri="{BB962C8B-B14F-4D97-AF65-F5344CB8AC3E}">
        <p14:creationId xmlns:p14="http://schemas.microsoft.com/office/powerpoint/2010/main" val="2101451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29</a:t>
            </a:fld>
            <a:endParaRPr lang="en-US" dirty="0"/>
          </a:p>
        </p:txBody>
      </p:sp>
    </p:spTree>
    <p:extLst>
      <p:ext uri="{BB962C8B-B14F-4D97-AF65-F5344CB8AC3E}">
        <p14:creationId xmlns:p14="http://schemas.microsoft.com/office/powerpoint/2010/main" val="1502773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49848-DE7F-E19E-9679-FA9D6F4A1E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3160A9-EA14-BD73-6136-51E5105E9D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D01EBE-57B1-337A-B364-9045F9E334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DB549C-BF1F-B3D9-6D1D-077DE5622761}"/>
              </a:ext>
            </a:extLst>
          </p:cNvPr>
          <p:cNvSpPr>
            <a:spLocks noGrp="1"/>
          </p:cNvSpPr>
          <p:nvPr>
            <p:ph type="sldNum" sz="quarter" idx="5"/>
          </p:nvPr>
        </p:nvSpPr>
        <p:spPr/>
        <p:txBody>
          <a:bodyPr/>
          <a:lstStyle/>
          <a:p>
            <a:fld id="{B63359F2-43EF-4812-9DC0-98C0B1A40681}" type="slidenum">
              <a:rPr lang="en-US" smtClean="0"/>
              <a:t>33</a:t>
            </a:fld>
            <a:endParaRPr lang="en-US" dirty="0"/>
          </a:p>
        </p:txBody>
      </p:sp>
    </p:spTree>
    <p:extLst>
      <p:ext uri="{BB962C8B-B14F-4D97-AF65-F5344CB8AC3E}">
        <p14:creationId xmlns:p14="http://schemas.microsoft.com/office/powerpoint/2010/main" val="2034090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7E492-5439-8647-D824-7046AD6BE3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EA0BA3-7643-481F-3FFA-913EEF632E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44C647-2128-34EA-4BBB-22F7C3BC23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7247CE-DD09-3EE4-A552-B37289E66ED9}"/>
              </a:ext>
            </a:extLst>
          </p:cNvPr>
          <p:cNvSpPr>
            <a:spLocks noGrp="1"/>
          </p:cNvSpPr>
          <p:nvPr>
            <p:ph type="sldNum" sz="quarter" idx="5"/>
          </p:nvPr>
        </p:nvSpPr>
        <p:spPr/>
        <p:txBody>
          <a:bodyPr/>
          <a:lstStyle/>
          <a:p>
            <a:fld id="{B63359F2-43EF-4812-9DC0-98C0B1A40681}" type="slidenum">
              <a:rPr lang="en-US" smtClean="0"/>
              <a:t>34</a:t>
            </a:fld>
            <a:endParaRPr lang="en-US" dirty="0"/>
          </a:p>
        </p:txBody>
      </p:sp>
    </p:spTree>
    <p:extLst>
      <p:ext uri="{BB962C8B-B14F-4D97-AF65-F5344CB8AC3E}">
        <p14:creationId xmlns:p14="http://schemas.microsoft.com/office/powerpoint/2010/main" val="1426670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3359F2-43EF-4812-9DC0-98C0B1A40681}" type="slidenum">
              <a:rPr lang="en-US" smtClean="0"/>
              <a:t>38</a:t>
            </a:fld>
            <a:endParaRPr lang="en-US" dirty="0"/>
          </a:p>
        </p:txBody>
      </p:sp>
    </p:spTree>
    <p:extLst>
      <p:ext uri="{BB962C8B-B14F-4D97-AF65-F5344CB8AC3E}">
        <p14:creationId xmlns:p14="http://schemas.microsoft.com/office/powerpoint/2010/main" val="1193464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76661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08733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0398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1937252-EACE-4232-855F-5C47E3F8B087}"/>
              </a:ext>
            </a:extLst>
          </p:cNvPr>
          <p:cNvSpPr>
            <a:spLocks noGrp="1"/>
          </p:cNvSpPr>
          <p:nvPr>
            <p:ph type="ctrTitle" hasCustomPrompt="1"/>
          </p:nvPr>
        </p:nvSpPr>
        <p:spPr>
          <a:xfrm>
            <a:off x="457200" y="1070901"/>
            <a:ext cx="11265407" cy="1499616"/>
          </a:xfrm>
        </p:spPr>
        <p:txBody>
          <a:bodyPr>
            <a:noAutofit/>
          </a:bodyPr>
          <a:lstStyle>
            <a:lvl1pPr>
              <a:defRPr/>
            </a:lvl1pPr>
          </a:lstStyle>
          <a:p>
            <a:r>
              <a:rPr lang="en-US" dirty="0"/>
              <a:t>Click to add title</a:t>
            </a:r>
          </a:p>
        </p:txBody>
      </p:sp>
      <p:sp>
        <p:nvSpPr>
          <p:cNvPr id="25" name="Picture Placeholder 24">
            <a:extLst>
              <a:ext uri="{FF2B5EF4-FFF2-40B4-BE49-F238E27FC236}">
                <a16:creationId xmlns:a16="http://schemas.microsoft.com/office/drawing/2014/main" id="{CBA6DBC1-39A1-48A6-8B81-3CD966D06E81}"/>
              </a:ext>
            </a:extLst>
          </p:cNvPr>
          <p:cNvSpPr>
            <a:spLocks noGrp="1"/>
          </p:cNvSpPr>
          <p:nvPr>
            <p:ph type="pic" sz="quarter" idx="13" hasCustomPrompt="1"/>
          </p:nvPr>
        </p:nvSpPr>
        <p:spPr>
          <a:xfrm>
            <a:off x="448055" y="3103684"/>
            <a:ext cx="11274551" cy="3287971"/>
          </a:xfrm>
          <a:solidFill>
            <a:schemeClr val="accent2"/>
          </a:solidFill>
        </p:spPr>
        <p:txBody>
          <a:bodyPr anchor="t" anchorCtr="0">
            <a:normAutofit/>
          </a:bodyPr>
          <a:lstStyle>
            <a:lvl1pPr marL="0" indent="0" algn="ctr">
              <a:buNone/>
              <a:defRPr/>
            </a:lvl1pPr>
          </a:lstStyle>
          <a:p>
            <a:r>
              <a:rPr lang="en-US" dirty="0"/>
              <a:t>Click to add picture</a:t>
            </a:r>
          </a:p>
        </p:txBody>
      </p:sp>
    </p:spTree>
    <p:extLst>
      <p:ext uri="{BB962C8B-B14F-4D97-AF65-F5344CB8AC3E}">
        <p14:creationId xmlns:p14="http://schemas.microsoft.com/office/powerpoint/2010/main" val="2228195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6BD44-2224-46FF-A4E7-9C9FFE19726B}"/>
              </a:ext>
            </a:extLst>
          </p:cNvPr>
          <p:cNvSpPr>
            <a:spLocks noGrp="1"/>
          </p:cNvSpPr>
          <p:nvPr>
            <p:ph type="title"/>
          </p:nvPr>
        </p:nvSpPr>
        <p:spPr>
          <a:xfrm>
            <a:off x="457200" y="640079"/>
            <a:ext cx="3657600" cy="2100851"/>
          </a:xfrm>
        </p:spPr>
        <p:txBody>
          <a:bodyPr>
            <a:noAutofit/>
          </a:bodyPr>
          <a:lstStyle>
            <a:lvl1pPr>
              <a:defRPr/>
            </a:lvl1pPr>
          </a:lstStyle>
          <a:p>
            <a:r>
              <a:rPr lang="en-US"/>
              <a:t>Click to edit Master title style</a:t>
            </a:r>
            <a:endParaRPr lang="en-US" dirty="0"/>
          </a:p>
        </p:txBody>
      </p:sp>
      <p:sp>
        <p:nvSpPr>
          <p:cNvPr id="2" name="Content Placeholder 5">
            <a:extLst>
              <a:ext uri="{FF2B5EF4-FFF2-40B4-BE49-F238E27FC236}">
                <a16:creationId xmlns:a16="http://schemas.microsoft.com/office/drawing/2014/main" id="{FC87D77D-2EA4-028B-1ACF-E1120CE8F0E0}"/>
              </a:ext>
            </a:extLst>
          </p:cNvPr>
          <p:cNvSpPr>
            <a:spLocks noGrp="1"/>
          </p:cNvSpPr>
          <p:nvPr>
            <p:ph sz="quarter" idx="4" hasCustomPrompt="1"/>
          </p:nvPr>
        </p:nvSpPr>
        <p:spPr>
          <a:xfrm>
            <a:off x="457201" y="2862470"/>
            <a:ext cx="3657600" cy="3510898"/>
          </a:xfrm>
        </p:spPr>
        <p:txBody>
          <a:bodyPr anchor="t" anchorCtr="0">
            <a:normAutofit/>
          </a:bodyPr>
          <a:lstStyle>
            <a:lvl1pPr marL="0" indent="0">
              <a:buNone/>
              <a:defRPr/>
            </a:lvl1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CCFA45C0-9EBE-13AF-9B5D-9D5F4BF223E0}"/>
              </a:ext>
            </a:extLst>
          </p:cNvPr>
          <p:cNvSpPr>
            <a:spLocks noGrp="1"/>
          </p:cNvSpPr>
          <p:nvPr>
            <p:ph type="pic" sz="quarter" idx="13" hasCustomPrompt="1"/>
          </p:nvPr>
        </p:nvSpPr>
        <p:spPr>
          <a:xfrm>
            <a:off x="4242815" y="640080"/>
            <a:ext cx="7491984" cy="5751576"/>
          </a:xfrm>
          <a:custGeom>
            <a:avLst/>
            <a:gdLst>
              <a:gd name="connsiteX0" fmla="*/ 3800341 w 7491984"/>
              <a:gd name="connsiteY0" fmla="*/ 0 h 5751576"/>
              <a:gd name="connsiteX1" fmla="*/ 7491984 w 7491984"/>
              <a:gd name="connsiteY1" fmla="*/ 0 h 5751576"/>
              <a:gd name="connsiteX2" fmla="*/ 7491984 w 7491984"/>
              <a:gd name="connsiteY2" fmla="*/ 5751576 h 5751576"/>
              <a:gd name="connsiteX3" fmla="*/ 3800341 w 7491984"/>
              <a:gd name="connsiteY3" fmla="*/ 5751576 h 5751576"/>
              <a:gd name="connsiteX4" fmla="*/ 0 w 7491984"/>
              <a:gd name="connsiteY4" fmla="*/ 0 h 5751576"/>
              <a:gd name="connsiteX5" fmla="*/ 3696432 w 7491984"/>
              <a:gd name="connsiteY5" fmla="*/ 0 h 5751576"/>
              <a:gd name="connsiteX6" fmla="*/ 3696432 w 7491984"/>
              <a:gd name="connsiteY6" fmla="*/ 5751576 h 5751576"/>
              <a:gd name="connsiteX7" fmla="*/ 0 w 7491984"/>
              <a:gd name="connsiteY7" fmla="*/ 5751576 h 575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91984" h="5751576">
                <a:moveTo>
                  <a:pt x="3800341" y="0"/>
                </a:moveTo>
                <a:lnTo>
                  <a:pt x="7491984" y="0"/>
                </a:lnTo>
                <a:lnTo>
                  <a:pt x="7491984" y="5751576"/>
                </a:lnTo>
                <a:lnTo>
                  <a:pt x="3800341" y="5751576"/>
                </a:lnTo>
                <a:close/>
                <a:moveTo>
                  <a:pt x="0" y="0"/>
                </a:moveTo>
                <a:lnTo>
                  <a:pt x="3696432" y="0"/>
                </a:lnTo>
                <a:lnTo>
                  <a:pt x="3696432" y="5751576"/>
                </a:lnTo>
                <a:lnTo>
                  <a:pt x="0" y="5751576"/>
                </a:lnTo>
                <a:close/>
              </a:path>
            </a:pathLst>
          </a:custGeom>
          <a:solidFill>
            <a:schemeClr val="accent2"/>
          </a:solidFill>
        </p:spPr>
        <p:txBody>
          <a:bodyPr wrap="square" anchor="t" anchorCtr="0">
            <a:noAutofit/>
          </a:bodyPr>
          <a:lstStyle>
            <a:lvl1pPr marL="0" indent="0" algn="ctr">
              <a:buNone/>
              <a:defRPr/>
            </a:lvl1pPr>
          </a:lstStyle>
          <a:p>
            <a:r>
              <a:rPr lang="en-US" dirty="0"/>
              <a:t>Click to add picture</a:t>
            </a:r>
          </a:p>
        </p:txBody>
      </p:sp>
      <p:sp>
        <p:nvSpPr>
          <p:cNvPr id="9" name="Date Placeholder 8">
            <a:extLst>
              <a:ext uri="{FF2B5EF4-FFF2-40B4-BE49-F238E27FC236}">
                <a16:creationId xmlns:a16="http://schemas.microsoft.com/office/drawing/2014/main" id="{D5DDC5FA-EEDB-898F-533E-4094ADA899B9}"/>
              </a:ext>
            </a:extLst>
          </p:cNvPr>
          <p:cNvSpPr>
            <a:spLocks noGrp="1"/>
          </p:cNvSpPr>
          <p:nvPr>
            <p:ph type="dt" sz="half" idx="15"/>
          </p:nvPr>
        </p:nvSpPr>
        <p:spPr/>
        <p:txBody>
          <a:bodyPr/>
          <a:lstStyle/>
          <a:p>
            <a:endParaRPr lang="en-US" dirty="0"/>
          </a:p>
        </p:txBody>
      </p:sp>
      <p:sp>
        <p:nvSpPr>
          <p:cNvPr id="12" name="Footer Placeholder 11">
            <a:extLst>
              <a:ext uri="{FF2B5EF4-FFF2-40B4-BE49-F238E27FC236}">
                <a16:creationId xmlns:a16="http://schemas.microsoft.com/office/drawing/2014/main" id="{E79B0359-4B55-D899-E584-A8E6B2ED9123}"/>
              </a:ext>
            </a:extLst>
          </p:cNvPr>
          <p:cNvSpPr>
            <a:spLocks noGrp="1"/>
          </p:cNvSpPr>
          <p:nvPr>
            <p:ph type="ftr" sz="quarter" idx="16"/>
          </p:nvPr>
        </p:nvSpPr>
        <p:spPr/>
        <p:txBody>
          <a:bodyPr/>
          <a:lstStyle/>
          <a:p>
            <a:endParaRPr lang="en-US" dirty="0"/>
          </a:p>
        </p:txBody>
      </p:sp>
      <p:sp>
        <p:nvSpPr>
          <p:cNvPr id="13" name="Slide Number Placeholder 12">
            <a:extLst>
              <a:ext uri="{FF2B5EF4-FFF2-40B4-BE49-F238E27FC236}">
                <a16:creationId xmlns:a16="http://schemas.microsoft.com/office/drawing/2014/main" id="{6B916D02-76FE-EAED-CC51-A50448811F7D}"/>
              </a:ext>
            </a:extLst>
          </p:cNvPr>
          <p:cNvSpPr>
            <a:spLocks noGrp="1"/>
          </p:cNvSpPr>
          <p:nvPr>
            <p:ph type="sldNum" sz="quarter" idx="17"/>
          </p:nvPr>
        </p:nvSpPr>
        <p:spPr>
          <a:xfrm>
            <a:off x="10682289" y="6423914"/>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03417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troduction bottom">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9CC542F-D03C-4537-9B6E-7F653B651524}"/>
              </a:ext>
            </a:extLst>
          </p:cNvPr>
          <p:cNvSpPr>
            <a:spLocks noGrp="1"/>
          </p:cNvSpPr>
          <p:nvPr>
            <p:ph type="title" hasCustomPrompt="1"/>
          </p:nvPr>
        </p:nvSpPr>
        <p:spPr>
          <a:xfrm>
            <a:off x="457200" y="2878091"/>
            <a:ext cx="3729789" cy="3440485"/>
          </a:xfrm>
        </p:spPr>
        <p:txBody>
          <a:bodyPr tIns="182880" bIns="182880" anchor="ctr" anchorCtr="0">
            <a:noAutofit/>
          </a:bodyPr>
          <a:lstStyle/>
          <a:p>
            <a:r>
              <a:rPr lang="en-US" dirty="0"/>
              <a:t>Click to add title</a:t>
            </a:r>
            <a:endParaRPr lang="en-US" dirty="0">
              <a:solidFill>
                <a:schemeClr val="tx2"/>
              </a:solidFill>
            </a:endParaRPr>
          </a:p>
        </p:txBody>
      </p:sp>
      <p:sp>
        <p:nvSpPr>
          <p:cNvPr id="3" name="Picture Placeholder 2">
            <a:extLst>
              <a:ext uri="{FF2B5EF4-FFF2-40B4-BE49-F238E27FC236}">
                <a16:creationId xmlns:a16="http://schemas.microsoft.com/office/drawing/2014/main" id="{130F1D2B-CBE7-6279-2158-7A9F3B5D5C61}"/>
              </a:ext>
            </a:extLst>
          </p:cNvPr>
          <p:cNvSpPr>
            <a:spLocks noGrp="1"/>
          </p:cNvSpPr>
          <p:nvPr>
            <p:ph type="pic" sz="quarter" idx="19" hasCustomPrompt="1"/>
          </p:nvPr>
        </p:nvSpPr>
        <p:spPr>
          <a:xfrm>
            <a:off x="457200" y="670560"/>
            <a:ext cx="11267440" cy="2139696"/>
          </a:xfrm>
          <a:custGeom>
            <a:avLst/>
            <a:gdLst>
              <a:gd name="connsiteX0" fmla="*/ 3783068 w 11267440"/>
              <a:gd name="connsiteY0" fmla="*/ 0 h 2139696"/>
              <a:gd name="connsiteX1" fmla="*/ 11267440 w 11267440"/>
              <a:gd name="connsiteY1" fmla="*/ 0 h 2139696"/>
              <a:gd name="connsiteX2" fmla="*/ 11267440 w 11267440"/>
              <a:gd name="connsiteY2" fmla="*/ 2139696 h 2139696"/>
              <a:gd name="connsiteX3" fmla="*/ 3783068 w 11267440"/>
              <a:gd name="connsiteY3" fmla="*/ 2139696 h 2139696"/>
              <a:gd name="connsiteX4" fmla="*/ 0 w 11267440"/>
              <a:gd name="connsiteY4" fmla="*/ 0 h 2139696"/>
              <a:gd name="connsiteX5" fmla="*/ 3677799 w 11267440"/>
              <a:gd name="connsiteY5" fmla="*/ 0 h 2139696"/>
              <a:gd name="connsiteX6" fmla="*/ 3677799 w 11267440"/>
              <a:gd name="connsiteY6" fmla="*/ 2139696 h 2139696"/>
              <a:gd name="connsiteX7" fmla="*/ 0 w 11267440"/>
              <a:gd name="connsiteY7" fmla="*/ 2139696 h 213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7440" h="2139696">
                <a:moveTo>
                  <a:pt x="3783068" y="0"/>
                </a:moveTo>
                <a:lnTo>
                  <a:pt x="11267440" y="0"/>
                </a:lnTo>
                <a:lnTo>
                  <a:pt x="11267440" y="2139696"/>
                </a:lnTo>
                <a:lnTo>
                  <a:pt x="3783068" y="2139696"/>
                </a:lnTo>
                <a:close/>
                <a:moveTo>
                  <a:pt x="0" y="0"/>
                </a:moveTo>
                <a:lnTo>
                  <a:pt x="3677799" y="0"/>
                </a:lnTo>
                <a:lnTo>
                  <a:pt x="3677799" y="2139696"/>
                </a:lnTo>
                <a:lnTo>
                  <a:pt x="0" y="2139696"/>
                </a:lnTo>
                <a:close/>
              </a:path>
            </a:pathLst>
          </a:custGeom>
          <a:solidFill>
            <a:schemeClr val="accent2"/>
          </a:solidFill>
        </p:spPr>
        <p:txBody>
          <a:bodyPr wrap="square" anchor="t" anchorCtr="0">
            <a:noAutofit/>
          </a:bodyPr>
          <a:lstStyle>
            <a:lvl1pPr marL="0" indent="0" algn="ctr">
              <a:buNone/>
              <a:defRPr/>
            </a:lvl1pPr>
          </a:lstStyle>
          <a:p>
            <a:r>
              <a:rPr lang="en-US" dirty="0"/>
              <a:t>Click to add picture</a:t>
            </a:r>
          </a:p>
        </p:txBody>
      </p:sp>
      <p:sp>
        <p:nvSpPr>
          <p:cNvPr id="7" name="Content Placeholder 5">
            <a:extLst>
              <a:ext uri="{FF2B5EF4-FFF2-40B4-BE49-F238E27FC236}">
                <a16:creationId xmlns:a16="http://schemas.microsoft.com/office/drawing/2014/main" id="{135EE74D-5A60-B83C-5C2D-7B6FEA778FCB}"/>
              </a:ext>
            </a:extLst>
          </p:cNvPr>
          <p:cNvSpPr>
            <a:spLocks noGrp="1"/>
          </p:cNvSpPr>
          <p:nvPr>
            <p:ph sz="quarter" idx="4" hasCustomPrompt="1"/>
          </p:nvPr>
        </p:nvSpPr>
        <p:spPr>
          <a:xfrm>
            <a:off x="4305827" y="2878091"/>
            <a:ext cx="7418813" cy="3440485"/>
          </a:xfrm>
        </p:spPr>
        <p:txBody>
          <a:bodyPr anchor="ctr" anchorCtr="0">
            <a:normAutofit/>
          </a:bodyPr>
          <a:lstStyle>
            <a:lvl1pPr marL="283464" indent="-283464">
              <a:buFont typeface="Arial" panose="020B0604020202020204" pitchFamily="34" charset="0"/>
              <a:buChar char="•"/>
              <a:defRPr/>
            </a:lvl1pPr>
            <a:lvl2pPr marL="283464" indent="-283464">
              <a:buFont typeface="Arial" panose="020B0604020202020204" pitchFamily="34" charset="0"/>
              <a:buChar char="•"/>
              <a:defRPr/>
            </a:lvl2pPr>
            <a:lvl3pPr marL="283464" indent="-283464">
              <a:buFont typeface="Arial" panose="020B0604020202020204" pitchFamily="34" charset="0"/>
              <a:buChar char="•"/>
              <a:defRPr/>
            </a:lvl3pPr>
            <a:lvl4pPr marL="283464" indent="-283464">
              <a:buFont typeface="Arial" panose="020B0604020202020204" pitchFamily="34" charset="0"/>
              <a:buChar char="•"/>
              <a:defRPr/>
            </a:lvl4pPr>
            <a:lvl5pPr marL="283464" indent="-283464">
              <a:buFont typeface="Arial" panose="020B0604020202020204" pitchFamily="34" charset="0"/>
              <a:buChar char="•"/>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9">
            <a:extLst>
              <a:ext uri="{FF2B5EF4-FFF2-40B4-BE49-F238E27FC236}">
                <a16:creationId xmlns:a16="http://schemas.microsoft.com/office/drawing/2014/main" id="{2BCF1FAD-0BAD-2574-3352-B152DF76C150}"/>
              </a:ext>
            </a:extLst>
          </p:cNvPr>
          <p:cNvSpPr>
            <a:spLocks noGrp="1"/>
          </p:cNvSpPr>
          <p:nvPr>
            <p:ph type="ftr" sz="quarter" idx="17"/>
          </p:nvPr>
        </p:nvSpPr>
        <p:spPr/>
        <p:txBody>
          <a:bodyPr/>
          <a:lstStyle/>
          <a:p>
            <a:endParaRPr lang="en-US" dirty="0"/>
          </a:p>
        </p:txBody>
      </p:sp>
      <p:sp>
        <p:nvSpPr>
          <p:cNvPr id="9" name="Date Placeholder 8">
            <a:extLst>
              <a:ext uri="{FF2B5EF4-FFF2-40B4-BE49-F238E27FC236}">
                <a16:creationId xmlns:a16="http://schemas.microsoft.com/office/drawing/2014/main" id="{EC328E41-645E-D257-FFF3-93344A8E4FA5}"/>
              </a:ext>
            </a:extLst>
          </p:cNvPr>
          <p:cNvSpPr>
            <a:spLocks noGrp="1"/>
          </p:cNvSpPr>
          <p:nvPr>
            <p:ph type="dt" sz="half" idx="16"/>
          </p:nvPr>
        </p:nvSpPr>
        <p:spPr/>
        <p:txBody>
          <a:bodyPr/>
          <a:lstStyle/>
          <a:p>
            <a:endParaRPr lang="en-US" dirty="0"/>
          </a:p>
        </p:txBody>
      </p:sp>
      <p:sp>
        <p:nvSpPr>
          <p:cNvPr id="14" name="Slide Number Placeholder 13">
            <a:extLst>
              <a:ext uri="{FF2B5EF4-FFF2-40B4-BE49-F238E27FC236}">
                <a16:creationId xmlns:a16="http://schemas.microsoft.com/office/drawing/2014/main" id="{DEF9E45A-6561-C074-14CE-B3B63476D221}"/>
              </a:ext>
            </a:extLst>
          </p:cNvPr>
          <p:cNvSpPr>
            <a:spLocks noGrp="1"/>
          </p:cNvSpPr>
          <p:nvPr>
            <p:ph type="sldNum" sz="quarter" idx="18"/>
          </p:nvPr>
        </p:nvSpPr>
        <p:spPr>
          <a:xfrm>
            <a:off x="10672130" y="6423914"/>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48583640"/>
      </p:ext>
    </p:extLst>
  </p:cSld>
  <p:clrMapOvr>
    <a:masterClrMapping/>
  </p:clrMapOvr>
  <p:extLst>
    <p:ext uri="{DCECCB84-F9BA-43D5-87BE-67443E8EF086}">
      <p15:sldGuideLst xmlns:p15="http://schemas.microsoft.com/office/powerpoint/2012/main">
        <p15:guide id="1" orient="horz">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690880"/>
            <a:ext cx="11267440" cy="1143000"/>
          </a:xfrm>
        </p:spPr>
        <p:txBody>
          <a:bodyPr/>
          <a:lstStyle>
            <a:lvl1pPr>
              <a:defRPr/>
            </a:lvl1pPr>
          </a:lstStyle>
          <a:p>
            <a:r>
              <a:rPr lang="en-US" dirty="0"/>
              <a:t>Click to add title</a:t>
            </a:r>
          </a:p>
        </p:txBody>
      </p:sp>
      <p:sp>
        <p:nvSpPr>
          <p:cNvPr id="9" name="Content Placeholder 3">
            <a:extLst>
              <a:ext uri="{FF2B5EF4-FFF2-40B4-BE49-F238E27FC236}">
                <a16:creationId xmlns:a16="http://schemas.microsoft.com/office/drawing/2014/main" id="{ECA520B1-DC84-A47D-1F5E-CCD567EB2D86}"/>
              </a:ext>
            </a:extLst>
          </p:cNvPr>
          <p:cNvSpPr>
            <a:spLocks noGrp="1"/>
          </p:cNvSpPr>
          <p:nvPr>
            <p:ph sz="half" idx="13" hasCustomPrompt="1"/>
          </p:nvPr>
        </p:nvSpPr>
        <p:spPr>
          <a:xfrm>
            <a:off x="457200" y="2187362"/>
            <a:ext cx="3657600" cy="3633047"/>
          </a:xfrm>
        </p:spPr>
        <p:txBody>
          <a:bodyPr anchor="t">
            <a:normAutofit/>
          </a:bodyPr>
          <a:lstStyle>
            <a:lvl1pPr marL="342900" indent="-342900">
              <a:buFont typeface="+mj-lt"/>
              <a:buAutoNum type="arabicPeriod"/>
              <a:defRPr sz="1800"/>
            </a:lvl1pPr>
            <a:lvl2pPr marL="914400" indent="-342900">
              <a:buFont typeface="+mj-lt"/>
              <a:buAutoNum type="alphaLcPeriod"/>
              <a:defRPr sz="1800"/>
            </a:lvl2pPr>
            <a:lvl3pPr marL="1371600" indent="-342900">
              <a:buFont typeface="+mj-lt"/>
              <a:buAutoNum type="arabicPeriod"/>
              <a:defRPr sz="1800"/>
            </a:lvl3pPr>
            <a:lvl4pPr marL="1600200" indent="-342900">
              <a:buFont typeface="+mj-lt"/>
              <a:buAutoNum type="alphaLcParenR"/>
              <a:defRPr sz="1800"/>
            </a:lvl4pPr>
            <a:lvl5pPr marL="2057400" indent="-400050">
              <a:buFont typeface="+mj-lt"/>
              <a:buAutoNum type="romanLcPeriod"/>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282437" y="2187361"/>
            <a:ext cx="7442203" cy="3633047"/>
          </a:xfrm>
        </p:spPr>
        <p:txBody>
          <a:bodyPr anchor="t">
            <a:normAutofit/>
          </a:bodyPr>
          <a:lstStyle>
            <a:lvl1pPr marL="0" indent="0">
              <a:buNone/>
              <a:defRPr sz="1800"/>
            </a:lvl1pPr>
            <a:lvl2pPr marL="0">
              <a:defRPr sz="1800"/>
            </a:lvl2pPr>
            <a:lvl3pPr marL="548640">
              <a:defRPr sz="1800"/>
            </a:lvl3pPr>
            <a:lvl4pPr marL="822960">
              <a:defRPr sz="1800"/>
            </a:lvl4pPr>
            <a:lvl5pPr marL="1097280">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57200" y="6423914"/>
            <a:ext cx="7041202" cy="365125"/>
          </a:xfrm>
        </p:spPr>
        <p:txBody>
          <a:bodyPr/>
          <a:lstStyle/>
          <a:p>
            <a:endParaRPr lang="en-US" dirty="0"/>
          </a:p>
        </p:txBody>
      </p:sp>
      <p:sp>
        <p:nvSpPr>
          <p:cNvPr id="5" name="Date Placeholder 4"/>
          <p:cNvSpPr>
            <a:spLocks noGrp="1"/>
          </p:cNvSpPr>
          <p:nvPr>
            <p:ph type="dt" sz="half" idx="10"/>
          </p:nvPr>
        </p:nvSpPr>
        <p:spPr/>
        <p:txBody>
          <a:bodyPr/>
          <a:lstStyle/>
          <a:p>
            <a:endParaRPr lang="en-US" dirty="0"/>
          </a:p>
        </p:txBody>
      </p:sp>
      <p:sp>
        <p:nvSpPr>
          <p:cNvPr id="7" name="Slide Number Placeholder 6"/>
          <p:cNvSpPr>
            <a:spLocks noGrp="1"/>
          </p:cNvSpPr>
          <p:nvPr>
            <p:ph type="sldNum" sz="quarter" idx="12"/>
          </p:nvPr>
        </p:nvSpPr>
        <p:spPr>
          <a:xfrm>
            <a:off x="10558300" y="6423914"/>
            <a:ext cx="116634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9833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0F196A1-2430-4797-B656-A38302FAFF33}"/>
              </a:ext>
            </a:extLst>
          </p:cNvPr>
          <p:cNvSpPr>
            <a:spLocks noGrp="1"/>
          </p:cNvSpPr>
          <p:nvPr>
            <p:ph type="title"/>
          </p:nvPr>
        </p:nvSpPr>
        <p:spPr>
          <a:xfrm>
            <a:off x="462151" y="666984"/>
            <a:ext cx="3672970" cy="2125911"/>
          </a:xfrm>
        </p:spPr>
        <p:txBody>
          <a:bodyPr>
            <a:noAutofit/>
          </a:bodyPr>
          <a:lstStyle>
            <a:lvl1pPr algn="l">
              <a:defRPr/>
            </a:lvl1pPr>
          </a:lstStyle>
          <a:p>
            <a:r>
              <a:rPr lang="en-US" noProof="0"/>
              <a:t>Click to edit Master title style</a:t>
            </a:r>
            <a:endParaRPr lang="en-US" noProof="0" dirty="0"/>
          </a:p>
        </p:txBody>
      </p:sp>
      <p:sp>
        <p:nvSpPr>
          <p:cNvPr id="2" name="Content Placeholder 5">
            <a:extLst>
              <a:ext uri="{FF2B5EF4-FFF2-40B4-BE49-F238E27FC236}">
                <a16:creationId xmlns:a16="http://schemas.microsoft.com/office/drawing/2014/main" id="{5A0AD703-0A43-5323-CCB2-832D424EF2DB}"/>
              </a:ext>
            </a:extLst>
          </p:cNvPr>
          <p:cNvSpPr>
            <a:spLocks noGrp="1"/>
          </p:cNvSpPr>
          <p:nvPr>
            <p:ph sz="quarter" idx="4" hasCustomPrompt="1"/>
          </p:nvPr>
        </p:nvSpPr>
        <p:spPr>
          <a:xfrm>
            <a:off x="462151" y="2862479"/>
            <a:ext cx="3672970" cy="3491849"/>
          </a:xfrm>
        </p:spPr>
        <p:txBody>
          <a:bodyPr anchor="t" anchorCtr="0">
            <a:normAutofit/>
          </a:bodyPr>
          <a:lstStyle>
            <a:lvl1pPr marL="0" indent="0">
              <a:buNone/>
              <a:defRPr/>
            </a:lvl1pPr>
          </a:lstStyle>
          <a:p>
            <a:pPr lvl="0"/>
            <a:r>
              <a:rPr lang="en-US" noProof="0" dirty="0"/>
              <a:t>Click to add text </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Picture Placeholder 3">
            <a:extLst>
              <a:ext uri="{FF2B5EF4-FFF2-40B4-BE49-F238E27FC236}">
                <a16:creationId xmlns:a16="http://schemas.microsoft.com/office/drawing/2014/main" id="{4627B629-9CBE-3ECF-2D88-F07AACD0374E}"/>
              </a:ext>
            </a:extLst>
          </p:cNvPr>
          <p:cNvSpPr>
            <a:spLocks noGrp="1"/>
          </p:cNvSpPr>
          <p:nvPr>
            <p:ph type="pic" sz="quarter" idx="13" hasCustomPrompt="1"/>
          </p:nvPr>
        </p:nvSpPr>
        <p:spPr>
          <a:xfrm>
            <a:off x="4231970" y="666985"/>
            <a:ext cx="7497880" cy="5687344"/>
          </a:xfrm>
          <a:custGeom>
            <a:avLst/>
            <a:gdLst>
              <a:gd name="connsiteX0" fmla="*/ 3803282 w 7497880"/>
              <a:gd name="connsiteY0" fmla="*/ 0 h 5687344"/>
              <a:gd name="connsiteX1" fmla="*/ 7497880 w 7497880"/>
              <a:gd name="connsiteY1" fmla="*/ 0 h 5687344"/>
              <a:gd name="connsiteX2" fmla="*/ 7497880 w 7497880"/>
              <a:gd name="connsiteY2" fmla="*/ 4581885 h 5687344"/>
              <a:gd name="connsiteX3" fmla="*/ 3803282 w 7497880"/>
              <a:gd name="connsiteY3" fmla="*/ 4581885 h 5687344"/>
              <a:gd name="connsiteX4" fmla="*/ 0 w 7497880"/>
              <a:gd name="connsiteY4" fmla="*/ 0 h 5687344"/>
              <a:gd name="connsiteX5" fmla="*/ 3699373 w 7497880"/>
              <a:gd name="connsiteY5" fmla="*/ 0 h 5687344"/>
              <a:gd name="connsiteX6" fmla="*/ 3699373 w 7497880"/>
              <a:gd name="connsiteY6" fmla="*/ 4581885 h 5687344"/>
              <a:gd name="connsiteX7" fmla="*/ 2 w 7497880"/>
              <a:gd name="connsiteY7" fmla="*/ 4581885 h 5687344"/>
              <a:gd name="connsiteX8" fmla="*/ 2 w 7497880"/>
              <a:gd name="connsiteY8" fmla="*/ 4679200 h 5687344"/>
              <a:gd name="connsiteX9" fmla="*/ 3699373 w 7497880"/>
              <a:gd name="connsiteY9" fmla="*/ 4679200 h 5687344"/>
              <a:gd name="connsiteX10" fmla="*/ 3699373 w 7497880"/>
              <a:gd name="connsiteY10" fmla="*/ 5679350 h 5687344"/>
              <a:gd name="connsiteX11" fmla="*/ 3803282 w 7497880"/>
              <a:gd name="connsiteY11" fmla="*/ 5679350 h 5687344"/>
              <a:gd name="connsiteX12" fmla="*/ 3803282 w 7497880"/>
              <a:gd name="connsiteY12" fmla="*/ 4679200 h 5687344"/>
              <a:gd name="connsiteX13" fmla="*/ 7497880 w 7497880"/>
              <a:gd name="connsiteY13" fmla="*/ 4679200 h 5687344"/>
              <a:gd name="connsiteX14" fmla="*/ 7497880 w 7497880"/>
              <a:gd name="connsiteY14" fmla="*/ 5687344 h 5687344"/>
              <a:gd name="connsiteX15" fmla="*/ 0 w 7497880"/>
              <a:gd name="connsiteY15" fmla="*/ 5687344 h 568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97880" h="5687344">
                <a:moveTo>
                  <a:pt x="3803282" y="0"/>
                </a:moveTo>
                <a:lnTo>
                  <a:pt x="7497880" y="0"/>
                </a:lnTo>
                <a:lnTo>
                  <a:pt x="7497880" y="4581885"/>
                </a:lnTo>
                <a:lnTo>
                  <a:pt x="3803282" y="4581885"/>
                </a:lnTo>
                <a:close/>
                <a:moveTo>
                  <a:pt x="0" y="0"/>
                </a:moveTo>
                <a:lnTo>
                  <a:pt x="3699373" y="0"/>
                </a:lnTo>
                <a:lnTo>
                  <a:pt x="3699373" y="4581885"/>
                </a:lnTo>
                <a:lnTo>
                  <a:pt x="2" y="4581885"/>
                </a:lnTo>
                <a:lnTo>
                  <a:pt x="2" y="4679200"/>
                </a:lnTo>
                <a:lnTo>
                  <a:pt x="3699373" y="4679200"/>
                </a:lnTo>
                <a:lnTo>
                  <a:pt x="3699373" y="5679350"/>
                </a:lnTo>
                <a:lnTo>
                  <a:pt x="3803282" y="5679350"/>
                </a:lnTo>
                <a:lnTo>
                  <a:pt x="3803282" y="4679200"/>
                </a:lnTo>
                <a:lnTo>
                  <a:pt x="7497880" y="4679200"/>
                </a:lnTo>
                <a:lnTo>
                  <a:pt x="7497880" y="5687344"/>
                </a:lnTo>
                <a:lnTo>
                  <a:pt x="0" y="5687344"/>
                </a:lnTo>
                <a:close/>
              </a:path>
            </a:pathLst>
          </a:custGeom>
          <a:solidFill>
            <a:schemeClr val="accent2"/>
          </a:solidFill>
        </p:spPr>
        <p:txBody>
          <a:bodyPr wrap="square" anchor="t">
            <a:noAutofit/>
          </a:bodyPr>
          <a:lstStyle>
            <a:lvl1pPr marL="0" indent="0" algn="ctr">
              <a:buNone/>
              <a:defRPr/>
            </a:lvl1pPr>
          </a:lstStyle>
          <a:p>
            <a:r>
              <a:rPr lang="en-US" noProof="0" dirty="0"/>
              <a:t>Click to add picture</a:t>
            </a:r>
          </a:p>
        </p:txBody>
      </p:sp>
      <p:sp>
        <p:nvSpPr>
          <p:cNvPr id="6" name="Date Placeholder 5">
            <a:extLst>
              <a:ext uri="{FF2B5EF4-FFF2-40B4-BE49-F238E27FC236}">
                <a16:creationId xmlns:a16="http://schemas.microsoft.com/office/drawing/2014/main" id="{90DD7D93-4C4D-E385-9F8C-40536F0BDEA2}"/>
              </a:ext>
            </a:extLst>
          </p:cNvPr>
          <p:cNvSpPr>
            <a:spLocks noGrp="1"/>
          </p:cNvSpPr>
          <p:nvPr>
            <p:ph type="dt" sz="half" idx="14"/>
          </p:nvPr>
        </p:nvSpPr>
        <p:spPr/>
        <p:txBody>
          <a:bodyPr/>
          <a:lstStyle/>
          <a:p>
            <a:endParaRPr lang="en-US" noProof="0" dirty="0"/>
          </a:p>
        </p:txBody>
      </p:sp>
      <p:sp>
        <p:nvSpPr>
          <p:cNvPr id="7" name="Footer Placeholder 6">
            <a:extLst>
              <a:ext uri="{FF2B5EF4-FFF2-40B4-BE49-F238E27FC236}">
                <a16:creationId xmlns:a16="http://schemas.microsoft.com/office/drawing/2014/main" id="{BC99FA72-244D-9DC3-C9B7-E7DAD50A01F7}"/>
              </a:ext>
            </a:extLst>
          </p:cNvPr>
          <p:cNvSpPr>
            <a:spLocks noGrp="1"/>
          </p:cNvSpPr>
          <p:nvPr>
            <p:ph type="ftr" sz="quarter" idx="15"/>
          </p:nvPr>
        </p:nvSpPr>
        <p:spPr/>
        <p:txBody>
          <a:bodyPr/>
          <a:lstStyle/>
          <a:p>
            <a:endParaRPr lang="en-US" noProof="0" dirty="0"/>
          </a:p>
        </p:txBody>
      </p:sp>
      <p:sp>
        <p:nvSpPr>
          <p:cNvPr id="8" name="Slide Number Placeholder 7">
            <a:extLst>
              <a:ext uri="{FF2B5EF4-FFF2-40B4-BE49-F238E27FC236}">
                <a16:creationId xmlns:a16="http://schemas.microsoft.com/office/drawing/2014/main" id="{725A4F6F-66FD-CDA5-7F8F-F5FD6382CFCF}"/>
              </a:ext>
            </a:extLst>
          </p:cNvPr>
          <p:cNvSpPr>
            <a:spLocks noGrp="1"/>
          </p:cNvSpPr>
          <p:nvPr>
            <p:ph type="sldNum" sz="quarter" idx="16"/>
          </p:nvPr>
        </p:nvSpPr>
        <p:spPr>
          <a:xfrm>
            <a:off x="10677340" y="6423914"/>
            <a:ext cx="1052510" cy="365125"/>
          </a:xfrm>
        </p:spPr>
        <p:txBody>
          <a:bodyPr/>
          <a:lstStyle/>
          <a:p>
            <a:fld id="{3A98EE3D-8CD1-4C3F-BD1C-C98C9596463C}" type="slidenum">
              <a:rPr lang="en-US" noProof="0" smtClean="0"/>
              <a:t>‹#›</a:t>
            </a:fld>
            <a:endParaRPr lang="en-US" noProof="0" dirty="0"/>
          </a:p>
        </p:txBody>
      </p:sp>
    </p:spTree>
    <p:extLst>
      <p:ext uri="{BB962C8B-B14F-4D97-AF65-F5344CB8AC3E}">
        <p14:creationId xmlns:p14="http://schemas.microsoft.com/office/powerpoint/2010/main" val="3289231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59575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20148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58614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4915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32975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3201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49890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4586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7" name="Group 6">
            <a:extLst>
              <a:ext uri="{FF2B5EF4-FFF2-40B4-BE49-F238E27FC236}">
                <a16:creationId xmlns:a16="http://schemas.microsoft.com/office/drawing/2014/main" id="{E457D222-120F-E222-DE7E-B44B0BC1863F}"/>
              </a:ext>
            </a:extLst>
          </p:cNvPr>
          <p:cNvGrpSpPr/>
          <p:nvPr userDrawn="1"/>
        </p:nvGrpSpPr>
        <p:grpSpPr>
          <a:xfrm>
            <a:off x="428696" y="482137"/>
            <a:ext cx="11301155" cy="81191"/>
            <a:chOff x="428696" y="482137"/>
            <a:chExt cx="11301155" cy="81191"/>
          </a:xfrm>
        </p:grpSpPr>
        <p:sp>
          <p:nvSpPr>
            <p:cNvPr id="8" name="Rectangle 7">
              <a:extLst>
                <a:ext uri="{FF2B5EF4-FFF2-40B4-BE49-F238E27FC236}">
                  <a16:creationId xmlns:a16="http://schemas.microsoft.com/office/drawing/2014/main" id="{09DF259B-1168-B954-21F8-A08A3C462F3C}"/>
                </a:ext>
              </a:extLst>
            </p:cNvPr>
            <p:cNvSpPr/>
            <p:nvPr/>
          </p:nvSpPr>
          <p:spPr>
            <a:xfrm flipV="1">
              <a:off x="428696" y="482137"/>
              <a:ext cx="3703321" cy="81191"/>
            </a:xfrm>
            <a:prstGeom prst="rect">
              <a:avLst/>
            </a:prstGeom>
            <a:solidFill>
              <a:schemeClr val="accent3"/>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B5A595C-AA3A-9D82-01BB-7810CE5F7A5E}"/>
                </a:ext>
              </a:extLst>
            </p:cNvPr>
            <p:cNvSpPr/>
            <p:nvPr/>
          </p:nvSpPr>
          <p:spPr>
            <a:xfrm flipV="1">
              <a:off x="4235926" y="482137"/>
              <a:ext cx="3703321" cy="81191"/>
            </a:xfrm>
            <a:prstGeom prst="rect">
              <a:avLst/>
            </a:prstGeom>
            <a:solidFill>
              <a:schemeClr val="accent1"/>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178CB63-8F78-566B-8120-9DC73FB7B23B}"/>
                </a:ext>
              </a:extLst>
            </p:cNvPr>
            <p:cNvSpPr/>
            <p:nvPr/>
          </p:nvSpPr>
          <p:spPr>
            <a:xfrm flipV="1">
              <a:off x="8026530" y="482137"/>
              <a:ext cx="3703321" cy="81191"/>
            </a:xfrm>
            <a:prstGeom prst="rect">
              <a:avLst/>
            </a:prstGeom>
            <a:solidFill>
              <a:schemeClr val="accent4"/>
            </a:solidFill>
            <a:ln w="539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0910551"/>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5" r:id="rId14"/>
    <p:sldLayoutId id="2147483817" r:id="rId15"/>
    <p:sldLayoutId id="2147483822" r:id="rId16"/>
  </p:sldLayoutIdLst>
  <p:hf hdr="0" ft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2.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9F0267-9D1C-BDA9-A152-B01CD379FC92}"/>
              </a:ext>
            </a:extLst>
          </p:cNvPr>
          <p:cNvSpPr>
            <a:spLocks noGrp="1"/>
          </p:cNvSpPr>
          <p:nvPr>
            <p:ph type="ctrTitle"/>
          </p:nvPr>
        </p:nvSpPr>
        <p:spPr>
          <a:xfrm>
            <a:off x="463296" y="712380"/>
            <a:ext cx="11265407" cy="2622132"/>
          </a:xfrm>
        </p:spPr>
        <p:txBody>
          <a:bodyPr/>
          <a:lstStyle/>
          <a:p>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Science Education and Policy for Accelerated National Development through Problem-Solving Curriculum</a:t>
            </a:r>
            <a:br>
              <a:rPr lang="en-US" sz="2800" b="1" dirty="0">
                <a:effectLst/>
                <a:latin typeface="Times New Roman" panose="02020603050405020304" pitchFamily="18" charset="0"/>
                <a:ea typeface="Calibri" panose="020F0502020204030204" pitchFamily="34" charset="0"/>
                <a:cs typeface="Times New Roman" panose="02020603050405020304" pitchFamily="18" charset="0"/>
              </a:rPr>
            </a:br>
            <a:br>
              <a:rPr lang="en-US" sz="2800" b="1" dirty="0">
                <a:effectLst/>
                <a:latin typeface="Times New Roman" panose="02020603050405020304" pitchFamily="18" charset="0"/>
                <a:ea typeface="Calibri" panose="020F0502020204030204" pitchFamily="34" charset="0"/>
                <a:cs typeface="Times New Roman" panose="02020603050405020304" pitchFamily="18" charset="0"/>
              </a:rPr>
            </a:b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Prof. Augustine Ocloo</a:t>
            </a:r>
            <a:br>
              <a:rPr lang="en-US" sz="2000" b="1" dirty="0">
                <a:latin typeface="Times New Roman" panose="02020603050405020304" pitchFamily="18" charset="0"/>
                <a:ea typeface="Calibri" panose="020F0502020204030204" pitchFamily="34" charset="0"/>
                <a:cs typeface="Times New Roman" panose="02020603050405020304" pitchFamily="18" charset="0"/>
              </a:rPr>
            </a:br>
            <a:r>
              <a:rPr lang="en-US" sz="2000" b="1" dirty="0">
                <a:latin typeface="Times New Roman" panose="02020603050405020304" pitchFamily="18" charset="0"/>
                <a:ea typeface="Calibri" panose="020F0502020204030204" pitchFamily="34" charset="0"/>
                <a:cs typeface="Times New Roman" panose="02020603050405020304" pitchFamily="18" charset="0"/>
              </a:rPr>
              <a:t>Ag. Deputy director-general, Ghana tertiary education commission (GTEC)</a:t>
            </a:r>
            <a:endParaRPr lang="en-US" sz="2000" dirty="0"/>
          </a:p>
        </p:txBody>
      </p:sp>
      <p:pic>
        <p:nvPicPr>
          <p:cNvPr id="10" name="Picture Placeholder 9" descr="A stethoscope on a clipboard">
            <a:extLst>
              <a:ext uri="{FF2B5EF4-FFF2-40B4-BE49-F238E27FC236}">
                <a16:creationId xmlns:a16="http://schemas.microsoft.com/office/drawing/2014/main" id="{CC4B82FA-2EA0-5319-6B9C-8D78349FCB09}"/>
              </a:ext>
            </a:extLst>
          </p:cNvPr>
          <p:cNvPicPr>
            <a:picLocks noGrp="1" noChangeAspect="1"/>
          </p:cNvPicPr>
          <p:nvPr>
            <p:ph type="pic" sz="quarter" idx="13"/>
          </p:nvPr>
        </p:nvPicPr>
        <p:blipFill rotWithShape="1">
          <a:blip r:embed="rId3"/>
          <a:srcRect t="28164" b="28164"/>
          <a:stretch/>
        </p:blipFill>
        <p:spPr>
          <a:xfrm>
            <a:off x="448055" y="3523488"/>
            <a:ext cx="11274551" cy="2868167"/>
          </a:xfrm>
        </p:spPr>
      </p:pic>
    </p:spTree>
    <p:extLst>
      <p:ext uri="{BB962C8B-B14F-4D97-AF65-F5344CB8AC3E}">
        <p14:creationId xmlns:p14="http://schemas.microsoft.com/office/powerpoint/2010/main" val="1039759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9817D-5AC2-429F-7BEC-9989CF1F451A}"/>
              </a:ext>
            </a:extLst>
          </p:cNvPr>
          <p:cNvSpPr>
            <a:spLocks noGrp="1"/>
          </p:cNvSpPr>
          <p:nvPr>
            <p:ph type="title"/>
          </p:nvPr>
        </p:nvSpPr>
        <p:spPr>
          <a:xfrm>
            <a:off x="170688" y="713908"/>
            <a:ext cx="6309003" cy="1013800"/>
          </a:xfrm>
        </p:spPr>
        <p:txBody>
          <a:bodyPr vert="horz" lIns="91440" tIns="45720" rIns="91440" bIns="45720" rtlCol="0" anchor="b">
            <a:normAutofit/>
          </a:bodyPr>
          <a:lstStyle/>
          <a:p>
            <a:r>
              <a:rPr lang="en-US" b="0" kern="1200" cap="all" dirty="0">
                <a:solidFill>
                  <a:schemeClr val="tx2"/>
                </a:solidFill>
                <a:latin typeface="+mj-lt"/>
                <a:ea typeface="+mj-ea"/>
                <a:cs typeface="+mj-cs"/>
              </a:rPr>
              <a:t>WHAT IS SCIENCE?</a:t>
            </a:r>
          </a:p>
        </p:txBody>
      </p:sp>
      <p:sp>
        <p:nvSpPr>
          <p:cNvPr id="4" name="Content Placeholder 3">
            <a:extLst>
              <a:ext uri="{FF2B5EF4-FFF2-40B4-BE49-F238E27FC236}">
                <a16:creationId xmlns:a16="http://schemas.microsoft.com/office/drawing/2014/main" id="{F760227A-B503-18CF-9438-360A6DC19D10}"/>
              </a:ext>
            </a:extLst>
          </p:cNvPr>
          <p:cNvSpPr>
            <a:spLocks noGrp="1"/>
          </p:cNvSpPr>
          <p:nvPr>
            <p:ph sz="quarter" idx="4"/>
          </p:nvPr>
        </p:nvSpPr>
        <p:spPr>
          <a:xfrm>
            <a:off x="170688" y="1896533"/>
            <a:ext cx="7350595" cy="3962266"/>
          </a:xfrm>
        </p:spPr>
        <p:txBody>
          <a:bodyPr vert="horz" lIns="91440" tIns="45720" rIns="91440" bIns="45720" rtlCol="0" anchor="ctr">
            <a:normAutofit/>
          </a:bodyPr>
          <a:lstStyle/>
          <a:p>
            <a:pPr>
              <a:buFont typeface="Wingdings 2" panose="05020102010507070707" pitchFamily="18" charset="2"/>
              <a:buChar char=""/>
            </a:pPr>
            <a:r>
              <a:rPr lang="en-US" sz="2800" b="1" u="sng" dirty="0">
                <a:solidFill>
                  <a:schemeClr val="tx2"/>
                </a:solidFill>
              </a:rPr>
              <a:t>Science</a:t>
            </a:r>
            <a:r>
              <a:rPr lang="en-US" sz="2800" b="1" dirty="0">
                <a:solidFill>
                  <a:schemeClr val="tx2"/>
                </a:solidFill>
              </a:rPr>
              <a:t> is a systematic </a:t>
            </a:r>
            <a:r>
              <a:rPr lang="en-US" sz="2800" b="1" u="sng" dirty="0">
                <a:solidFill>
                  <a:schemeClr val="tx2"/>
                </a:solidFill>
              </a:rPr>
              <a:t>enterprise</a:t>
            </a:r>
            <a:r>
              <a:rPr lang="en-US" sz="2800" b="1" dirty="0">
                <a:solidFill>
                  <a:schemeClr val="tx2"/>
                </a:solidFill>
              </a:rPr>
              <a:t> that builds and organizes knowledge in the form of testable explanations and predictions.</a:t>
            </a:r>
            <a:endParaRPr lang="en-US" sz="2800" dirty="0">
              <a:solidFill>
                <a:schemeClr val="tx2"/>
              </a:solidFill>
            </a:endParaRPr>
          </a:p>
        </p:txBody>
      </p:sp>
      <p:pic>
        <p:nvPicPr>
          <p:cNvPr id="6" name="Picture 5" descr="A molecular model">
            <a:extLst>
              <a:ext uri="{FF2B5EF4-FFF2-40B4-BE49-F238E27FC236}">
                <a16:creationId xmlns:a16="http://schemas.microsoft.com/office/drawing/2014/main" id="{71C3D74E-3FBB-2183-6D33-B9948EB78EBD}"/>
              </a:ext>
            </a:extLst>
          </p:cNvPr>
          <p:cNvPicPr>
            <a:picLocks noChangeAspect="1"/>
          </p:cNvPicPr>
          <p:nvPr/>
        </p:nvPicPr>
        <p:blipFill>
          <a:blip r:embed="rId2"/>
          <a:srcRect l="17852" r="36686" b="-1"/>
          <a:stretch>
            <a:fillRect/>
          </a:stretch>
        </p:blipFill>
        <p:spPr>
          <a:xfrm>
            <a:off x="7521283" y="10"/>
            <a:ext cx="4670717" cy="6857990"/>
          </a:xfrm>
          <a:prstGeom prst="rect">
            <a:avLst/>
          </a:prstGeom>
        </p:spPr>
      </p:pic>
      <p:sp>
        <p:nvSpPr>
          <p:cNvPr id="3" name="Slide Number Placeholder 2">
            <a:extLst>
              <a:ext uri="{FF2B5EF4-FFF2-40B4-BE49-F238E27FC236}">
                <a16:creationId xmlns:a16="http://schemas.microsoft.com/office/drawing/2014/main" id="{AB0D5FF4-C2C0-08F5-C253-8C3E22E48403}"/>
              </a:ext>
            </a:extLst>
          </p:cNvPr>
          <p:cNvSpPr>
            <a:spLocks noGrp="1"/>
          </p:cNvSpPr>
          <p:nvPr>
            <p:ph type="sldNum" sz="quarter" idx="18"/>
          </p:nvPr>
        </p:nvSpPr>
        <p:spPr/>
        <p:txBody>
          <a:bodyPr/>
          <a:lstStyle/>
          <a:p>
            <a:fld id="{3A98EE3D-8CD1-4C3F-BD1C-C98C9596463C}" type="slidenum">
              <a:rPr lang="en-US" smtClean="0"/>
              <a:t>10</a:t>
            </a:fld>
            <a:endParaRPr lang="en-US" dirty="0"/>
          </a:p>
        </p:txBody>
      </p:sp>
    </p:spTree>
    <p:extLst>
      <p:ext uri="{BB962C8B-B14F-4D97-AF65-F5344CB8AC3E}">
        <p14:creationId xmlns:p14="http://schemas.microsoft.com/office/powerpoint/2010/main" val="2602734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a:extLst>
              <a:ext uri="{FF2B5EF4-FFF2-40B4-BE49-F238E27FC236}">
                <a16:creationId xmlns:a16="http://schemas.microsoft.com/office/drawing/2014/main" id="{C3F93498-6C8A-7A46-B44D-220433213869}"/>
              </a:ext>
            </a:extLst>
          </p:cNvPr>
          <p:cNvSpPr txBox="1">
            <a:spLocks/>
          </p:cNvSpPr>
          <p:nvPr/>
        </p:nvSpPr>
        <p:spPr>
          <a:xfrm>
            <a:off x="319043" y="128795"/>
            <a:ext cx="4129024" cy="5991589"/>
          </a:xfrm>
          <a:prstGeom prst="rect">
            <a:avLst/>
          </a:prstGeom>
        </p:spPr>
        <p:txBody>
          <a:bodyPr vert="horz" lIns="91440" tIns="45720" rIns="91440" bIns="45720" rtlCol="0" anchor="ctr" anchorCtr="0">
            <a:normAutofit/>
          </a:bodyPr>
          <a:lstStyle>
            <a:lvl1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800" kern="1200">
                <a:solidFill>
                  <a:schemeClr val="tx1">
                    <a:lumMod val="75000"/>
                    <a:lumOff val="25000"/>
                  </a:schemeClr>
                </a:solidFill>
                <a:latin typeface="+mn-lt"/>
                <a:ea typeface="+mn-ea"/>
                <a:cs typeface="+mn-cs"/>
              </a:defRPr>
            </a:lvl1pPr>
            <a:lvl2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600" kern="1200">
                <a:solidFill>
                  <a:schemeClr val="tx1">
                    <a:lumMod val="75000"/>
                    <a:lumOff val="25000"/>
                  </a:schemeClr>
                </a:solidFill>
                <a:latin typeface="+mn-lt"/>
                <a:ea typeface="+mn-ea"/>
                <a:cs typeface="+mn-cs"/>
              </a:defRPr>
            </a:lvl2pPr>
            <a:lvl3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400" kern="1200">
                <a:solidFill>
                  <a:schemeClr val="tx1">
                    <a:lumMod val="75000"/>
                    <a:lumOff val="25000"/>
                  </a:schemeClr>
                </a:solidFill>
                <a:latin typeface="+mn-lt"/>
                <a:ea typeface="+mn-ea"/>
                <a:cs typeface="+mn-cs"/>
              </a:defRPr>
            </a:lvl3pPr>
            <a:lvl4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mn-lt"/>
                <a:ea typeface="+mn-ea"/>
                <a:cs typeface="+mn-cs"/>
              </a:defRPr>
            </a:lvl4pPr>
            <a:lvl5pPr marL="283464" indent="-283464" algn="l" defTabSz="457200" rtl="0" eaLnBrk="1" latinLnBrk="0" hangingPunct="1">
              <a:spcBef>
                <a:spcPct val="20000"/>
              </a:spcBef>
              <a:spcAft>
                <a:spcPts val="600"/>
              </a:spcAft>
              <a:buClr>
                <a:schemeClr val="accent1"/>
              </a:buClr>
              <a:buSzPct val="92000"/>
              <a:buFont typeface="Arial" panose="020B0604020202020204" pitchFamily="34" charset="0"/>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2800" b="1" dirty="0">
                <a:solidFill>
                  <a:schemeClr val="tx1"/>
                </a:solidFill>
              </a:rPr>
              <a:t>Enterprise</a:t>
            </a:r>
          </a:p>
          <a:p>
            <a:pPr lvl="1">
              <a:buFont typeface="Courier New" panose="02070309020205020404" pitchFamily="49" charset="0"/>
              <a:buChar char="o"/>
            </a:pPr>
            <a:r>
              <a:rPr lang="en-US" sz="2400" b="1" dirty="0">
                <a:solidFill>
                  <a:schemeClr val="tx1"/>
                </a:solidFill>
              </a:rPr>
              <a:t>A project or undertaking that is especially difficult, complicated, or risky.</a:t>
            </a:r>
          </a:p>
          <a:p>
            <a:pPr lvl="1">
              <a:buFont typeface="Courier New" panose="02070309020205020404" pitchFamily="49" charset="0"/>
              <a:buChar char="o"/>
            </a:pPr>
            <a:r>
              <a:rPr lang="en-US" sz="2400" dirty="0">
                <a:solidFill>
                  <a:schemeClr val="tx1"/>
                </a:solidFill>
              </a:rPr>
              <a:t>A unit of economic organization or activity.</a:t>
            </a:r>
          </a:p>
          <a:p>
            <a:pPr lvl="1">
              <a:buFont typeface="Courier New" panose="02070309020205020404" pitchFamily="49" charset="0"/>
              <a:buChar char="o"/>
            </a:pPr>
            <a:r>
              <a:rPr lang="en-US" sz="2400" dirty="0">
                <a:solidFill>
                  <a:schemeClr val="tx1"/>
                </a:solidFill>
              </a:rPr>
              <a:t>A systematic, purposeful activity.</a:t>
            </a:r>
          </a:p>
          <a:p>
            <a:pPr lvl="1">
              <a:buFont typeface="Courier New" panose="02070309020205020404" pitchFamily="49" charset="0"/>
              <a:buChar char="o"/>
            </a:pPr>
            <a:r>
              <a:rPr lang="en-US" sz="2400" b="1" dirty="0">
                <a:solidFill>
                  <a:schemeClr val="tx1"/>
                </a:solidFill>
              </a:rPr>
              <a:t>Readiness to engage in daring or difficult action.</a:t>
            </a:r>
          </a:p>
        </p:txBody>
      </p:sp>
      <p:sp>
        <p:nvSpPr>
          <p:cNvPr id="9" name="Content Placeholder 3">
            <a:extLst>
              <a:ext uri="{FF2B5EF4-FFF2-40B4-BE49-F238E27FC236}">
                <a16:creationId xmlns:a16="http://schemas.microsoft.com/office/drawing/2014/main" id="{A6980293-D948-7A67-90D7-96A1354BDEDA}"/>
              </a:ext>
            </a:extLst>
          </p:cNvPr>
          <p:cNvSpPr>
            <a:spLocks noGrp="1"/>
          </p:cNvSpPr>
          <p:nvPr>
            <p:ph sz="quarter" idx="4"/>
          </p:nvPr>
        </p:nvSpPr>
        <p:spPr>
          <a:xfrm>
            <a:off x="5096256" y="1292353"/>
            <a:ext cx="6776701" cy="5821679"/>
          </a:xfrm>
        </p:spPr>
        <p:txBody>
          <a:bodyPr>
            <a:normAutofit fontScale="92500" lnSpcReduction="20000"/>
          </a:bodyPr>
          <a:lstStyle/>
          <a:p>
            <a:pPr marL="0" indent="0">
              <a:buNone/>
            </a:pPr>
            <a:r>
              <a:rPr lang="en-US" sz="2800" b="1" dirty="0">
                <a:solidFill>
                  <a:schemeClr val="tx1"/>
                </a:solidFill>
              </a:rPr>
              <a:t>How to carry out a successful enterprise?</a:t>
            </a:r>
          </a:p>
          <a:p>
            <a:pPr lvl="4">
              <a:buFont typeface="Courier New" panose="02070309020205020404" pitchFamily="49" charset="0"/>
              <a:buChar char="o"/>
            </a:pPr>
            <a:r>
              <a:rPr lang="en-US" sz="2200" dirty="0"/>
              <a:t>Clear Vision &amp; Mission</a:t>
            </a:r>
          </a:p>
          <a:p>
            <a:pPr lvl="4">
              <a:buFont typeface="Courier New" panose="02070309020205020404" pitchFamily="49" charset="0"/>
              <a:buChar char="o"/>
            </a:pPr>
            <a:r>
              <a:rPr lang="en-US" sz="2200" dirty="0"/>
              <a:t>Research &amp; Validation</a:t>
            </a:r>
          </a:p>
          <a:p>
            <a:pPr lvl="4">
              <a:buFont typeface="Courier New" panose="02070309020205020404" pitchFamily="49" charset="0"/>
              <a:buChar char="o"/>
            </a:pPr>
            <a:r>
              <a:rPr lang="en-US" sz="2200" dirty="0"/>
              <a:t>Solid Plan</a:t>
            </a:r>
          </a:p>
          <a:p>
            <a:pPr lvl="4">
              <a:buFont typeface="Courier New" panose="02070309020205020404" pitchFamily="49" charset="0"/>
              <a:buChar char="o"/>
            </a:pPr>
            <a:r>
              <a:rPr lang="en-US" sz="2200" dirty="0"/>
              <a:t>Financial Resources</a:t>
            </a:r>
          </a:p>
          <a:p>
            <a:pPr lvl="4">
              <a:buFont typeface="Courier New" panose="02070309020205020404" pitchFamily="49" charset="0"/>
              <a:buChar char="o"/>
            </a:pPr>
            <a:r>
              <a:rPr lang="en-US" sz="2200" dirty="0"/>
              <a:t>Legal &amp; Regulatory Framework</a:t>
            </a:r>
          </a:p>
          <a:p>
            <a:pPr lvl="4">
              <a:buFont typeface="Courier New" panose="02070309020205020404" pitchFamily="49" charset="0"/>
              <a:buChar char="o"/>
            </a:pPr>
            <a:r>
              <a:rPr lang="en-US" sz="2200" dirty="0"/>
              <a:t>Strong Leadership &amp; Team</a:t>
            </a:r>
          </a:p>
          <a:p>
            <a:pPr lvl="4">
              <a:buFont typeface="Courier New" panose="02070309020205020404" pitchFamily="49" charset="0"/>
              <a:buChar char="o"/>
            </a:pPr>
            <a:r>
              <a:rPr lang="en-US" sz="2200" dirty="0"/>
              <a:t>Effective Strategy</a:t>
            </a:r>
          </a:p>
          <a:p>
            <a:pPr lvl="4">
              <a:buFont typeface="Courier New" panose="02070309020205020404" pitchFamily="49" charset="0"/>
              <a:buChar char="o"/>
            </a:pPr>
            <a:r>
              <a:rPr lang="en-US" sz="2200" dirty="0"/>
              <a:t>Remaining Focus</a:t>
            </a:r>
          </a:p>
          <a:p>
            <a:pPr lvl="4">
              <a:buFont typeface="Courier New" panose="02070309020205020404" pitchFamily="49" charset="0"/>
              <a:buChar char="o"/>
            </a:pPr>
            <a:r>
              <a:rPr lang="en-US" sz="2200" dirty="0"/>
              <a:t>Adaptability and Innovation</a:t>
            </a:r>
          </a:p>
          <a:p>
            <a:pPr lvl="4">
              <a:buFont typeface="Courier New" panose="02070309020205020404" pitchFamily="49" charset="0"/>
              <a:buChar char="o"/>
            </a:pPr>
            <a:r>
              <a:rPr lang="en-US" sz="2200" dirty="0"/>
              <a:t>Risk Management</a:t>
            </a:r>
          </a:p>
          <a:p>
            <a:pPr lvl="4">
              <a:buFont typeface="Courier New" panose="02070309020205020404" pitchFamily="49" charset="0"/>
              <a:buChar char="o"/>
            </a:pPr>
            <a:r>
              <a:rPr lang="en-US" sz="2200" dirty="0"/>
              <a:t>Technology &amp; Infrastructure</a:t>
            </a:r>
          </a:p>
          <a:p>
            <a:pPr lvl="4">
              <a:buFont typeface="Courier New" panose="02070309020205020404" pitchFamily="49" charset="0"/>
              <a:buChar char="o"/>
            </a:pPr>
            <a:r>
              <a:rPr lang="en-US" sz="2200" dirty="0"/>
              <a:t>Networking &amp; Partnerships</a:t>
            </a:r>
          </a:p>
          <a:p>
            <a:pPr lvl="4">
              <a:buFont typeface="Courier New" panose="02070309020205020404" pitchFamily="49" charset="0"/>
              <a:buChar char="o"/>
            </a:pPr>
            <a:r>
              <a:rPr lang="en-US" sz="2200" dirty="0"/>
              <a:t>Execution &amp; Discipline</a:t>
            </a:r>
          </a:p>
          <a:p>
            <a:pPr lvl="4">
              <a:buFont typeface="Courier New" panose="02070309020205020404" pitchFamily="49" charset="0"/>
              <a:buChar char="o"/>
            </a:pPr>
            <a:endParaRPr lang="en-US" sz="2000" dirty="0"/>
          </a:p>
          <a:p>
            <a:pPr marL="0" indent="0">
              <a:buFont typeface="Wingdings 2" panose="05020102010507070707" pitchFamily="18" charset="2"/>
              <a:buChar char=""/>
            </a:pPr>
            <a:endParaRPr lang="en-US" dirty="0"/>
          </a:p>
          <a:p>
            <a:pPr marL="0" indent="0">
              <a:buFont typeface="Wingdings 2" panose="05020102010507070707" pitchFamily="18" charset="2"/>
              <a:buChar char=""/>
            </a:pPr>
            <a:endParaRPr lang="en-US" b="1" dirty="0">
              <a:solidFill>
                <a:schemeClr val="tx1"/>
              </a:solidFill>
            </a:endParaRPr>
          </a:p>
        </p:txBody>
      </p:sp>
      <p:sp>
        <p:nvSpPr>
          <p:cNvPr id="2" name="Slide Number Placeholder 1">
            <a:extLst>
              <a:ext uri="{FF2B5EF4-FFF2-40B4-BE49-F238E27FC236}">
                <a16:creationId xmlns:a16="http://schemas.microsoft.com/office/drawing/2014/main" id="{F7144546-A512-2863-3EF2-E8618A2B953E}"/>
              </a:ext>
            </a:extLst>
          </p:cNvPr>
          <p:cNvSpPr>
            <a:spLocks noGrp="1"/>
          </p:cNvSpPr>
          <p:nvPr>
            <p:ph type="sldNum" sz="quarter" idx="18"/>
          </p:nvPr>
        </p:nvSpPr>
        <p:spPr/>
        <p:txBody>
          <a:bodyPr/>
          <a:lstStyle/>
          <a:p>
            <a:fld id="{3A98EE3D-8CD1-4C3F-BD1C-C98C9596463C}" type="slidenum">
              <a:rPr lang="en-US" smtClean="0"/>
              <a:t>11</a:t>
            </a:fld>
            <a:endParaRPr lang="en-US" dirty="0"/>
          </a:p>
        </p:txBody>
      </p:sp>
    </p:spTree>
    <p:extLst>
      <p:ext uri="{BB962C8B-B14F-4D97-AF65-F5344CB8AC3E}">
        <p14:creationId xmlns:p14="http://schemas.microsoft.com/office/powerpoint/2010/main" val="563107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72E19-0C01-DA45-97B7-FEB05EB13B90}"/>
              </a:ext>
            </a:extLst>
          </p:cNvPr>
          <p:cNvSpPr>
            <a:spLocks noGrp="1"/>
          </p:cNvSpPr>
          <p:nvPr>
            <p:ph type="title"/>
          </p:nvPr>
        </p:nvSpPr>
        <p:spPr>
          <a:xfrm>
            <a:off x="97536" y="1124999"/>
            <a:ext cx="4559805" cy="4608003"/>
          </a:xfrm>
        </p:spPr>
        <p:txBody>
          <a:bodyPr vert="horz" lIns="91440" tIns="45720" rIns="91440" bIns="45720" rtlCol="0" anchor="ctr">
            <a:normAutofit/>
          </a:bodyPr>
          <a:lstStyle/>
          <a:p>
            <a:r>
              <a:rPr lang="en-US" sz="3600" b="0" i="1" kern="1200" cap="all" dirty="0">
                <a:solidFill>
                  <a:schemeClr val="accent1"/>
                </a:solidFill>
                <a:latin typeface="+mj-lt"/>
                <a:ea typeface="+mj-ea"/>
                <a:cs typeface="+mj-cs"/>
              </a:rPr>
              <a:t>SCIENCE IS SPECIAL</a:t>
            </a:r>
            <a:br>
              <a:rPr lang="en-US" sz="4000" b="0" i="1" kern="1200" cap="all" dirty="0">
                <a:solidFill>
                  <a:schemeClr val="accent1"/>
                </a:solidFill>
                <a:latin typeface="+mj-lt"/>
                <a:ea typeface="+mj-ea"/>
                <a:cs typeface="+mj-cs"/>
              </a:rPr>
            </a:br>
            <a:br>
              <a:rPr lang="en-US" sz="4000" b="0" i="1" kern="1200" cap="all" dirty="0">
                <a:solidFill>
                  <a:schemeClr val="accent1"/>
                </a:solidFill>
                <a:latin typeface="+mj-lt"/>
                <a:ea typeface="+mj-ea"/>
                <a:cs typeface="+mj-cs"/>
              </a:rPr>
            </a:br>
            <a:r>
              <a:rPr lang="en-US" b="0" i="1" kern="1200" cap="none" dirty="0">
                <a:solidFill>
                  <a:schemeClr val="accent1"/>
                </a:solidFill>
                <a:latin typeface="+mj-lt"/>
                <a:ea typeface="+mj-ea"/>
                <a:cs typeface="+mj-cs"/>
              </a:rPr>
              <a:t>Science is held in </a:t>
            </a:r>
            <a:r>
              <a:rPr lang="en-US" b="0" i="1" u="sng" kern="1200" cap="none" dirty="0">
                <a:solidFill>
                  <a:schemeClr val="accent1"/>
                </a:solidFill>
                <a:latin typeface="+mj-lt"/>
                <a:ea typeface="+mj-ea"/>
                <a:cs typeface="+mj-cs"/>
              </a:rPr>
              <a:t>high esteem</a:t>
            </a:r>
            <a:endParaRPr lang="en-US" b="0" kern="1200" cap="all" dirty="0">
              <a:solidFill>
                <a:schemeClr val="accent1"/>
              </a:solidFill>
              <a:latin typeface="+mj-lt"/>
              <a:ea typeface="+mj-ea"/>
              <a:cs typeface="+mj-cs"/>
            </a:endParaRPr>
          </a:p>
        </p:txBody>
      </p:sp>
      <p:sp>
        <p:nvSpPr>
          <p:cNvPr id="4" name="Content Placeholder 3">
            <a:extLst>
              <a:ext uri="{FF2B5EF4-FFF2-40B4-BE49-F238E27FC236}">
                <a16:creationId xmlns:a16="http://schemas.microsoft.com/office/drawing/2014/main" id="{805E5270-A24D-7726-9C67-AB0EC60C4216}"/>
              </a:ext>
            </a:extLst>
          </p:cNvPr>
          <p:cNvSpPr>
            <a:spLocks noGrp="1"/>
          </p:cNvSpPr>
          <p:nvPr>
            <p:ph sz="quarter" idx="4"/>
          </p:nvPr>
        </p:nvSpPr>
        <p:spPr>
          <a:xfrm>
            <a:off x="4241830" y="1124998"/>
            <a:ext cx="7657896" cy="4608003"/>
          </a:xfrm>
        </p:spPr>
        <p:txBody>
          <a:bodyPr vert="horz" lIns="91440" tIns="45720" rIns="91440" bIns="45720" rtlCol="0" anchor="ctr">
            <a:normAutofit/>
          </a:bodyPr>
          <a:lstStyle/>
          <a:p>
            <a:pPr>
              <a:buFont typeface="Wingdings 2" panose="05020102010507070707" pitchFamily="18" charset="2"/>
              <a:buChar char=""/>
            </a:pPr>
            <a:r>
              <a:rPr lang="en-US" sz="2400" i="1" dirty="0"/>
              <a:t>There is a widely held belief that </a:t>
            </a:r>
            <a:r>
              <a:rPr lang="en-US" sz="2400" b="1" i="1" u="sng" dirty="0"/>
              <a:t>there is something special about Science</a:t>
            </a:r>
            <a:r>
              <a:rPr lang="en-US" sz="2400" i="1" dirty="0"/>
              <a:t>. In fact, there is an abundance of evidence that Science is held in high regard. (Advertisements frequently assert that a particular product has been </a:t>
            </a:r>
            <a:r>
              <a:rPr lang="en-US" sz="2400" b="1" i="1" u="sng" dirty="0"/>
              <a:t>scientifically</a:t>
            </a:r>
            <a:r>
              <a:rPr lang="en-US" sz="2400" i="1" dirty="0"/>
              <a:t> shown to be whiter, more potent, more sexually appealing, or in some way superior to rival product) (</a:t>
            </a:r>
            <a:r>
              <a:rPr lang="en-US" sz="2400" dirty="0"/>
              <a:t>Alan Chambers, 2013)</a:t>
            </a:r>
          </a:p>
          <a:p>
            <a:pPr>
              <a:buFont typeface="Wingdings 2" panose="05020102010507070707" pitchFamily="18" charset="2"/>
              <a:buChar char=""/>
            </a:pPr>
            <a:endParaRPr lang="en-US" sz="2000" dirty="0"/>
          </a:p>
        </p:txBody>
      </p:sp>
      <p:sp>
        <p:nvSpPr>
          <p:cNvPr id="3" name="Slide Number Placeholder 2">
            <a:extLst>
              <a:ext uri="{FF2B5EF4-FFF2-40B4-BE49-F238E27FC236}">
                <a16:creationId xmlns:a16="http://schemas.microsoft.com/office/drawing/2014/main" id="{1E695FE0-AB8C-BF4F-8AF3-1E0969488C5F}"/>
              </a:ext>
            </a:extLst>
          </p:cNvPr>
          <p:cNvSpPr>
            <a:spLocks noGrp="1"/>
          </p:cNvSpPr>
          <p:nvPr>
            <p:ph type="sldNum" sz="quarter" idx="18"/>
          </p:nvPr>
        </p:nvSpPr>
        <p:spPr/>
        <p:txBody>
          <a:bodyPr/>
          <a:lstStyle/>
          <a:p>
            <a:fld id="{3A98EE3D-8CD1-4C3F-BD1C-C98C9596463C}" type="slidenum">
              <a:rPr lang="en-US" smtClean="0"/>
              <a:t>12</a:t>
            </a:fld>
            <a:endParaRPr lang="en-US" dirty="0"/>
          </a:p>
        </p:txBody>
      </p:sp>
    </p:spTree>
    <p:extLst>
      <p:ext uri="{BB962C8B-B14F-4D97-AF65-F5344CB8AC3E}">
        <p14:creationId xmlns:p14="http://schemas.microsoft.com/office/powerpoint/2010/main" val="166316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D6FD9-346E-553C-842D-3CF958949FA1}"/>
              </a:ext>
            </a:extLst>
          </p:cNvPr>
          <p:cNvSpPr>
            <a:spLocks noGrp="1"/>
          </p:cNvSpPr>
          <p:nvPr>
            <p:ph type="title"/>
          </p:nvPr>
        </p:nvSpPr>
        <p:spPr>
          <a:xfrm>
            <a:off x="467361" y="1000523"/>
            <a:ext cx="2800095" cy="4473685"/>
          </a:xfrm>
        </p:spPr>
        <p:txBody>
          <a:bodyPr/>
          <a:lstStyle/>
          <a:p>
            <a:r>
              <a:rPr lang="en-US" dirty="0"/>
              <a:t>Some important quotes about science</a:t>
            </a:r>
          </a:p>
        </p:txBody>
      </p:sp>
      <p:sp>
        <p:nvSpPr>
          <p:cNvPr id="4" name="Content Placeholder 3">
            <a:extLst>
              <a:ext uri="{FF2B5EF4-FFF2-40B4-BE49-F238E27FC236}">
                <a16:creationId xmlns:a16="http://schemas.microsoft.com/office/drawing/2014/main" id="{FEE2FE84-0774-5748-2011-38AA84E09611}"/>
              </a:ext>
            </a:extLst>
          </p:cNvPr>
          <p:cNvSpPr>
            <a:spLocks noGrp="1"/>
          </p:cNvSpPr>
          <p:nvPr>
            <p:ph sz="quarter" idx="4"/>
          </p:nvPr>
        </p:nvSpPr>
        <p:spPr>
          <a:xfrm>
            <a:off x="3084577" y="810768"/>
            <a:ext cx="8531386" cy="6047232"/>
          </a:xfrm>
        </p:spPr>
        <p:txBody>
          <a:bodyPr>
            <a:normAutofit/>
          </a:bodyPr>
          <a:lstStyle/>
          <a:p>
            <a:pPr lvl="0"/>
            <a:endParaRPr lang="en-US" sz="1900" b="1" dirty="0"/>
          </a:p>
          <a:p>
            <a:pPr lvl="0"/>
            <a:r>
              <a:rPr lang="en-US" sz="2400" b="1" dirty="0"/>
              <a:t>Jawaharlal Nehru (First Prime Minister of India):</a:t>
            </a:r>
            <a:endParaRPr lang="en-US" sz="2400" dirty="0"/>
          </a:p>
          <a:p>
            <a:pPr marL="0" indent="0">
              <a:buNone/>
            </a:pPr>
            <a:r>
              <a:rPr lang="en-US" sz="2400" dirty="0"/>
              <a:t>"It is science alone that can solve the problems of hunger and poverty, of insanitation and illiteracy, of superstition and deadening custom and tradition, of vast resources running to waste, of a rich country inhabited by starving people... Who indeed could afford to ignore science today? At every turn we have to seek its aid... The future belongs to science and those who make friends with science.“</a:t>
            </a:r>
          </a:p>
          <a:p>
            <a:pPr lvl="0"/>
            <a:r>
              <a:rPr lang="en-US" sz="2400" b="1" dirty="0"/>
              <a:t>Neil deGrasse Tyson (Astrophysicist and Science Communicator):</a:t>
            </a:r>
            <a:endParaRPr lang="en-US" sz="2400" dirty="0"/>
          </a:p>
          <a:p>
            <a:pPr marL="0" indent="0">
              <a:buNone/>
            </a:pPr>
            <a:r>
              <a:rPr lang="en-US" sz="2400" dirty="0"/>
              <a:t>"When you are scientifically literate, the world looks different to you. It's a particular way of questioning and knowing and reasoning that provides a filter on reality."</a:t>
            </a:r>
          </a:p>
          <a:p>
            <a:pPr marL="0" indent="0">
              <a:buNone/>
            </a:pPr>
            <a:endParaRPr lang="en-US" dirty="0"/>
          </a:p>
          <a:p>
            <a:pPr marL="0" indent="0">
              <a:buNone/>
            </a:pPr>
            <a:endParaRPr lang="en-US" dirty="0"/>
          </a:p>
          <a:p>
            <a:endParaRPr lang="en-US" dirty="0"/>
          </a:p>
        </p:txBody>
      </p:sp>
      <p:sp>
        <p:nvSpPr>
          <p:cNvPr id="3" name="Slide Number Placeholder 2">
            <a:extLst>
              <a:ext uri="{FF2B5EF4-FFF2-40B4-BE49-F238E27FC236}">
                <a16:creationId xmlns:a16="http://schemas.microsoft.com/office/drawing/2014/main" id="{78704540-AEA8-26FF-44C1-A5C32A073D2A}"/>
              </a:ext>
            </a:extLst>
          </p:cNvPr>
          <p:cNvSpPr>
            <a:spLocks noGrp="1"/>
          </p:cNvSpPr>
          <p:nvPr>
            <p:ph type="sldNum" sz="quarter" idx="18"/>
          </p:nvPr>
        </p:nvSpPr>
        <p:spPr/>
        <p:txBody>
          <a:bodyPr/>
          <a:lstStyle/>
          <a:p>
            <a:fld id="{3A98EE3D-8CD1-4C3F-BD1C-C98C9596463C}" type="slidenum">
              <a:rPr lang="en-US" smtClean="0"/>
              <a:t>13</a:t>
            </a:fld>
            <a:endParaRPr lang="en-US" dirty="0"/>
          </a:p>
        </p:txBody>
      </p:sp>
    </p:spTree>
    <p:extLst>
      <p:ext uri="{BB962C8B-B14F-4D97-AF65-F5344CB8AC3E}">
        <p14:creationId xmlns:p14="http://schemas.microsoft.com/office/powerpoint/2010/main" val="1246492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C20A020-D213-46D9-A9E8-1D27BFC9C116}"/>
              </a:ext>
            </a:extLst>
          </p:cNvPr>
          <p:cNvSpPr>
            <a:spLocks noGrp="1"/>
          </p:cNvSpPr>
          <p:nvPr>
            <p:ph sz="quarter" idx="4"/>
          </p:nvPr>
        </p:nvSpPr>
        <p:spPr>
          <a:xfrm>
            <a:off x="1097280" y="902209"/>
            <a:ext cx="10627361" cy="5416368"/>
          </a:xfrm>
        </p:spPr>
        <p:txBody>
          <a:bodyPr>
            <a:normAutofit/>
          </a:bodyPr>
          <a:lstStyle/>
          <a:p>
            <a:pPr lvl="0"/>
            <a:r>
              <a:rPr lang="en-US" sz="2400" b="1" dirty="0"/>
              <a:t>UNESCO (United Nations Educational, Scientific and Cultural Organization):</a:t>
            </a:r>
            <a:endParaRPr lang="en-US" sz="2400" dirty="0"/>
          </a:p>
          <a:p>
            <a:pPr marL="0" indent="0">
              <a:buNone/>
            </a:pPr>
            <a:r>
              <a:rPr lang="en-US" sz="2400" dirty="0"/>
              <a:t>"Without science, no sustainable development; without science education, no science."</a:t>
            </a:r>
          </a:p>
          <a:p>
            <a:pPr lvl="0"/>
            <a:r>
              <a:rPr lang="en-US" sz="2400" b="1" dirty="0"/>
              <a:t>World Bank Reports:</a:t>
            </a:r>
            <a:endParaRPr lang="en-US" sz="2400" dirty="0"/>
          </a:p>
          <a:p>
            <a:pPr marL="0" indent="0">
              <a:buNone/>
            </a:pPr>
            <a:r>
              <a:rPr lang="en-US" sz="2400" dirty="0"/>
              <a:t>"The quality of learning in science and mathematics is a key determinant of future economic productivity and competitiveness in the global knowledge economy.“</a:t>
            </a:r>
          </a:p>
          <a:p>
            <a:pPr lvl="0"/>
            <a:r>
              <a:rPr lang="en-US" sz="2400" b="1" dirty="0"/>
              <a:t>Albert Einstein (Theoretical Physicist):</a:t>
            </a:r>
            <a:endParaRPr lang="en-US" sz="2400" dirty="0"/>
          </a:p>
          <a:p>
            <a:pPr marL="0" indent="0">
              <a:buNone/>
            </a:pPr>
            <a:r>
              <a:rPr lang="en-US" sz="2400" dirty="0"/>
              <a:t>"It is not so very important for a person to learn facts. For that he does not really need a college. He can learn them from books. The value of an education in a liberal arts college is not the learning of many facts but the training of the mind to think something that cannot be learned from textbooks."</a:t>
            </a:r>
          </a:p>
          <a:p>
            <a:pPr marL="0" indent="0">
              <a:buNone/>
            </a:pPr>
            <a:endParaRPr lang="en-US" dirty="0"/>
          </a:p>
          <a:p>
            <a:endParaRPr lang="en-US" dirty="0"/>
          </a:p>
        </p:txBody>
      </p:sp>
      <p:sp>
        <p:nvSpPr>
          <p:cNvPr id="3" name="Slide Number Placeholder 2">
            <a:extLst>
              <a:ext uri="{FF2B5EF4-FFF2-40B4-BE49-F238E27FC236}">
                <a16:creationId xmlns:a16="http://schemas.microsoft.com/office/drawing/2014/main" id="{65793BF6-35DC-EC83-320B-BF04E9A69FA9}"/>
              </a:ext>
            </a:extLst>
          </p:cNvPr>
          <p:cNvSpPr>
            <a:spLocks noGrp="1"/>
          </p:cNvSpPr>
          <p:nvPr>
            <p:ph type="sldNum" sz="quarter" idx="18"/>
          </p:nvPr>
        </p:nvSpPr>
        <p:spPr/>
        <p:txBody>
          <a:bodyPr/>
          <a:lstStyle/>
          <a:p>
            <a:fld id="{3A98EE3D-8CD1-4C3F-BD1C-C98C9596463C}" type="slidenum">
              <a:rPr lang="en-US" smtClean="0"/>
              <a:t>14</a:t>
            </a:fld>
            <a:endParaRPr lang="en-US" dirty="0"/>
          </a:p>
        </p:txBody>
      </p:sp>
    </p:spTree>
    <p:extLst>
      <p:ext uri="{BB962C8B-B14F-4D97-AF65-F5344CB8AC3E}">
        <p14:creationId xmlns:p14="http://schemas.microsoft.com/office/powerpoint/2010/main" val="2561754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CF4DAC-EBC8-BBEB-0EC6-857B31E80C4A}"/>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6" name="Rectangle 15">
            <a:extLst>
              <a:ext uri="{FF2B5EF4-FFF2-40B4-BE49-F238E27FC236}">
                <a16:creationId xmlns:a16="http://schemas.microsoft.com/office/drawing/2014/main" id="{504BED40-EAF7-4E55-AFF7-2CD840EBD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E2C899-C003-D271-0326-F4B032C9CBC9}"/>
              </a:ext>
            </a:extLst>
          </p:cNvPr>
          <p:cNvSpPr>
            <a:spLocks noGrp="1"/>
          </p:cNvSpPr>
          <p:nvPr>
            <p:ph type="title"/>
          </p:nvPr>
        </p:nvSpPr>
        <p:spPr>
          <a:xfrm>
            <a:off x="581193" y="702156"/>
            <a:ext cx="6309003" cy="1013800"/>
          </a:xfrm>
        </p:spPr>
        <p:txBody>
          <a:bodyPr vert="horz" lIns="91440" tIns="45720" rIns="91440" bIns="45720" rtlCol="0" anchor="b">
            <a:noAutofit/>
          </a:bodyPr>
          <a:lstStyle/>
          <a:p>
            <a:r>
              <a:rPr lang="en-US" sz="3200" b="0" kern="1200" cap="all" dirty="0">
                <a:solidFill>
                  <a:schemeClr val="tx2"/>
                </a:solidFill>
                <a:latin typeface="+mj-lt"/>
                <a:ea typeface="+mj-ea"/>
                <a:cs typeface="+mj-cs"/>
              </a:rPr>
              <a:t>WHAT IS Science EDUCATION?</a:t>
            </a:r>
          </a:p>
        </p:txBody>
      </p:sp>
      <p:sp>
        <p:nvSpPr>
          <p:cNvPr id="18" name="Rectangle 17">
            <a:extLst>
              <a:ext uri="{FF2B5EF4-FFF2-40B4-BE49-F238E27FC236}">
                <a16:creationId xmlns:a16="http://schemas.microsoft.com/office/drawing/2014/main" id="{F367CCF1-BB1E-41CF-8499-94A870C33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66751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Content Placeholder 3">
            <a:extLst>
              <a:ext uri="{FF2B5EF4-FFF2-40B4-BE49-F238E27FC236}">
                <a16:creationId xmlns:a16="http://schemas.microsoft.com/office/drawing/2014/main" id="{1201E023-A766-178D-01B0-3C9DEF4EC26E}"/>
              </a:ext>
            </a:extLst>
          </p:cNvPr>
          <p:cNvSpPr>
            <a:spLocks noGrp="1"/>
          </p:cNvSpPr>
          <p:nvPr>
            <p:ph sz="quarter" idx="4"/>
          </p:nvPr>
        </p:nvSpPr>
        <p:spPr>
          <a:xfrm>
            <a:off x="581194" y="1896533"/>
            <a:ext cx="6309003" cy="3962266"/>
          </a:xfrm>
        </p:spPr>
        <p:txBody>
          <a:bodyPr vert="horz" lIns="91440" tIns="45720" rIns="91440" bIns="45720" rtlCol="0" anchor="ctr">
            <a:normAutofit/>
          </a:bodyPr>
          <a:lstStyle/>
          <a:p>
            <a:pPr>
              <a:buFont typeface="Wingdings 2" panose="05020102010507070707" pitchFamily="18" charset="2"/>
              <a:buChar char=""/>
            </a:pPr>
            <a:r>
              <a:rPr lang="en-US" sz="3200" dirty="0">
                <a:solidFill>
                  <a:schemeClr val="tx2"/>
                </a:solidFill>
                <a:effectLst/>
              </a:rPr>
              <a:t>The process of teaching and learning scientific knowledge, skills, and principles. </a:t>
            </a:r>
          </a:p>
          <a:p>
            <a:pPr>
              <a:buFont typeface="Wingdings 2" panose="05020102010507070707" pitchFamily="18" charset="2"/>
              <a:buChar char=""/>
            </a:pPr>
            <a:r>
              <a:rPr lang="en-US" sz="3200" dirty="0">
                <a:solidFill>
                  <a:schemeClr val="tx2"/>
                </a:solidFill>
                <a:effectLst/>
              </a:rPr>
              <a:t>It plays a vital role in developing critical thinking, </a:t>
            </a:r>
            <a:r>
              <a:rPr lang="en-US" sz="3200" b="1" u="sng" dirty="0">
                <a:solidFill>
                  <a:schemeClr val="tx2"/>
                </a:solidFill>
                <a:effectLst/>
              </a:rPr>
              <a:t>problem-solving</a:t>
            </a:r>
            <a:r>
              <a:rPr lang="en-US" sz="3200" dirty="0">
                <a:solidFill>
                  <a:schemeClr val="tx2"/>
                </a:solidFill>
                <a:effectLst/>
              </a:rPr>
              <a:t>, and analytical skills.</a:t>
            </a:r>
          </a:p>
          <a:p>
            <a:pPr>
              <a:buFont typeface="Wingdings 2" panose="05020102010507070707" pitchFamily="18" charset="2"/>
              <a:buChar char=""/>
            </a:pPr>
            <a:endParaRPr lang="en-US" dirty="0">
              <a:solidFill>
                <a:schemeClr val="tx2"/>
              </a:solidFill>
            </a:endParaRPr>
          </a:p>
          <a:p>
            <a:pPr>
              <a:buFont typeface="Wingdings 2" panose="05020102010507070707" pitchFamily="18" charset="2"/>
              <a:buChar char=""/>
            </a:pPr>
            <a:endParaRPr lang="en-US" dirty="0">
              <a:solidFill>
                <a:schemeClr val="tx2"/>
              </a:solidFill>
            </a:endParaRPr>
          </a:p>
        </p:txBody>
      </p:sp>
      <p:pic>
        <p:nvPicPr>
          <p:cNvPr id="6" name="Picture 5" descr="Complex math formulas on a blackboard">
            <a:extLst>
              <a:ext uri="{FF2B5EF4-FFF2-40B4-BE49-F238E27FC236}">
                <a16:creationId xmlns:a16="http://schemas.microsoft.com/office/drawing/2014/main" id="{FED3EB19-A97F-34D8-772E-9DA03DA18923}"/>
              </a:ext>
            </a:extLst>
          </p:cNvPr>
          <p:cNvPicPr>
            <a:picLocks noChangeAspect="1"/>
          </p:cNvPicPr>
          <p:nvPr/>
        </p:nvPicPr>
        <p:blipFill>
          <a:blip r:embed="rId2"/>
          <a:srcRect l="32103" r="18179" b="-1"/>
          <a:stretch>
            <a:fillRect/>
          </a:stretch>
        </p:blipFill>
        <p:spPr>
          <a:xfrm>
            <a:off x="7521283" y="10"/>
            <a:ext cx="4670717" cy="6857990"/>
          </a:xfrm>
          <a:prstGeom prst="rect">
            <a:avLst/>
          </a:prstGeom>
        </p:spPr>
      </p:pic>
      <p:sp>
        <p:nvSpPr>
          <p:cNvPr id="3" name="Slide Number Placeholder 2">
            <a:extLst>
              <a:ext uri="{FF2B5EF4-FFF2-40B4-BE49-F238E27FC236}">
                <a16:creationId xmlns:a16="http://schemas.microsoft.com/office/drawing/2014/main" id="{B6346189-DF92-DE5E-0219-B514B41922A9}"/>
              </a:ext>
            </a:extLst>
          </p:cNvPr>
          <p:cNvSpPr>
            <a:spLocks noGrp="1"/>
          </p:cNvSpPr>
          <p:nvPr>
            <p:ph type="sldNum" sz="quarter" idx="18"/>
          </p:nvPr>
        </p:nvSpPr>
        <p:spPr/>
        <p:txBody>
          <a:bodyPr/>
          <a:lstStyle/>
          <a:p>
            <a:fld id="{3A98EE3D-8CD1-4C3F-BD1C-C98C9596463C}" type="slidenum">
              <a:rPr lang="en-US" smtClean="0"/>
              <a:t>15</a:t>
            </a:fld>
            <a:endParaRPr lang="en-US" dirty="0"/>
          </a:p>
        </p:txBody>
      </p:sp>
    </p:spTree>
    <p:extLst>
      <p:ext uri="{BB962C8B-B14F-4D97-AF65-F5344CB8AC3E}">
        <p14:creationId xmlns:p14="http://schemas.microsoft.com/office/powerpoint/2010/main" val="649250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448728E-2EDF-4F60-A97C-C0F08E06DB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78CBB40F-4E03-45AE-9020-C27B0AE7F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A9F7CCD1-513F-4B7A-9497-7AA9144DB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0BC912E-5C7E-BC07-E43D-3F76A95C400F}"/>
              </a:ext>
            </a:extLst>
          </p:cNvPr>
          <p:cNvSpPr>
            <a:spLocks noGrp="1"/>
          </p:cNvSpPr>
          <p:nvPr>
            <p:ph type="title"/>
          </p:nvPr>
        </p:nvSpPr>
        <p:spPr>
          <a:xfrm>
            <a:off x="581192" y="702156"/>
            <a:ext cx="11029616" cy="1188720"/>
          </a:xfrm>
        </p:spPr>
        <p:txBody>
          <a:bodyPr vert="horz" lIns="91440" tIns="45720" rIns="91440" bIns="45720" rtlCol="0" anchor="b">
            <a:normAutofit/>
          </a:bodyPr>
          <a:lstStyle/>
          <a:p>
            <a:r>
              <a:rPr lang="en-US" b="0" kern="1200" cap="all" dirty="0">
                <a:solidFill>
                  <a:schemeClr val="tx1">
                    <a:lumMod val="75000"/>
                    <a:lumOff val="25000"/>
                  </a:schemeClr>
                </a:solidFill>
                <a:effectLst/>
                <a:latin typeface="+mj-lt"/>
                <a:ea typeface="+mj-ea"/>
                <a:cs typeface="+mj-cs"/>
              </a:rPr>
              <a:t>Importance of Science Education</a:t>
            </a:r>
            <a:br>
              <a:rPr lang="en-US" b="0" kern="1200" cap="all" dirty="0">
                <a:solidFill>
                  <a:schemeClr val="tx1">
                    <a:lumMod val="75000"/>
                    <a:lumOff val="25000"/>
                  </a:schemeClr>
                </a:solidFill>
                <a:effectLst/>
                <a:latin typeface="+mj-lt"/>
                <a:ea typeface="+mj-ea"/>
                <a:cs typeface="+mj-cs"/>
              </a:rPr>
            </a:br>
            <a:endParaRPr lang="en-US" b="0" kern="1200" cap="all" dirty="0">
              <a:solidFill>
                <a:schemeClr val="tx1">
                  <a:lumMod val="75000"/>
                  <a:lumOff val="25000"/>
                </a:schemeClr>
              </a:solidFill>
              <a:latin typeface="+mj-lt"/>
              <a:ea typeface="+mj-ea"/>
              <a:cs typeface="+mj-cs"/>
            </a:endParaRPr>
          </a:p>
        </p:txBody>
      </p:sp>
      <p:graphicFrame>
        <p:nvGraphicFramePr>
          <p:cNvPr id="6" name="Content Placeholder 3">
            <a:extLst>
              <a:ext uri="{FF2B5EF4-FFF2-40B4-BE49-F238E27FC236}">
                <a16:creationId xmlns:a16="http://schemas.microsoft.com/office/drawing/2014/main" id="{D7472605-544C-A9CA-4884-B28C4E693331}"/>
              </a:ext>
            </a:extLst>
          </p:cNvPr>
          <p:cNvGraphicFramePr>
            <a:graphicFrameLocks noGrp="1"/>
          </p:cNvGraphicFramePr>
          <p:nvPr>
            <p:ph sz="quarter" idx="4"/>
            <p:extLst>
              <p:ext uri="{D42A27DB-BD31-4B8C-83A1-F6EECF244321}">
                <p14:modId xmlns:p14="http://schemas.microsoft.com/office/powerpoint/2010/main" val="465729456"/>
              </p:ext>
            </p:extLst>
          </p:nvPr>
        </p:nvGraphicFramePr>
        <p:xfrm>
          <a:off x="581025" y="1694689"/>
          <a:ext cx="11029950" cy="44611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AA689F8C-052C-4FD5-E715-68FCC354506F}"/>
              </a:ext>
            </a:extLst>
          </p:cNvPr>
          <p:cNvSpPr>
            <a:spLocks noGrp="1"/>
          </p:cNvSpPr>
          <p:nvPr>
            <p:ph type="sldNum" sz="quarter" idx="18"/>
          </p:nvPr>
        </p:nvSpPr>
        <p:spPr/>
        <p:txBody>
          <a:bodyPr/>
          <a:lstStyle/>
          <a:p>
            <a:fld id="{3A98EE3D-8CD1-4C3F-BD1C-C98C9596463C}" type="slidenum">
              <a:rPr lang="en-US" smtClean="0"/>
              <a:t>16</a:t>
            </a:fld>
            <a:endParaRPr lang="en-US" dirty="0"/>
          </a:p>
        </p:txBody>
      </p:sp>
    </p:spTree>
    <p:extLst>
      <p:ext uri="{BB962C8B-B14F-4D97-AF65-F5344CB8AC3E}">
        <p14:creationId xmlns:p14="http://schemas.microsoft.com/office/powerpoint/2010/main" val="3383471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8DD3027D-2832-5E5F-4866-0E8FCC08B82B}"/>
              </a:ext>
            </a:extLst>
          </p:cNvPr>
          <p:cNvGraphicFramePr>
            <a:graphicFrameLocks noGrp="1"/>
          </p:cNvGraphicFramePr>
          <p:nvPr>
            <p:ph sz="half" idx="13"/>
          </p:nvPr>
        </p:nvGraphicFramePr>
        <p:xfrm>
          <a:off x="581025" y="1690813"/>
          <a:ext cx="11029950" cy="49229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6">
            <a:extLst>
              <a:ext uri="{FF2B5EF4-FFF2-40B4-BE49-F238E27FC236}">
                <a16:creationId xmlns:a16="http://schemas.microsoft.com/office/drawing/2014/main" id="{10F027B9-081C-96D8-5866-7E6D3FD315FD}"/>
              </a:ext>
            </a:extLst>
          </p:cNvPr>
          <p:cNvSpPr>
            <a:spLocks noGrp="1"/>
          </p:cNvSpPr>
          <p:nvPr>
            <p:ph type="title"/>
          </p:nvPr>
        </p:nvSpPr>
        <p:spPr/>
        <p:txBody>
          <a:bodyPr/>
          <a:lstStyle/>
          <a:p>
            <a:endParaRPr lang="en-US"/>
          </a:p>
        </p:txBody>
      </p:sp>
      <p:sp>
        <p:nvSpPr>
          <p:cNvPr id="2" name="Slide Number Placeholder 1">
            <a:extLst>
              <a:ext uri="{FF2B5EF4-FFF2-40B4-BE49-F238E27FC236}">
                <a16:creationId xmlns:a16="http://schemas.microsoft.com/office/drawing/2014/main" id="{AF522C48-876E-48CE-B056-2BF459D83A59}"/>
              </a:ext>
            </a:extLst>
          </p:cNvPr>
          <p:cNvSpPr>
            <a:spLocks noGrp="1"/>
          </p:cNvSpPr>
          <p:nvPr>
            <p:ph type="sldNum" sz="quarter" idx="12"/>
          </p:nvPr>
        </p:nvSpPr>
        <p:spPr/>
        <p:txBody>
          <a:bodyPr/>
          <a:lstStyle/>
          <a:p>
            <a:fld id="{3A98EE3D-8CD1-4C3F-BD1C-C98C9596463C}" type="slidenum">
              <a:rPr lang="en-US" smtClean="0"/>
              <a:t>17</a:t>
            </a:fld>
            <a:endParaRPr lang="en-US" dirty="0"/>
          </a:p>
        </p:txBody>
      </p:sp>
    </p:spTree>
    <p:extLst>
      <p:ext uri="{BB962C8B-B14F-4D97-AF65-F5344CB8AC3E}">
        <p14:creationId xmlns:p14="http://schemas.microsoft.com/office/powerpoint/2010/main" val="4190282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212D1-5B5D-ED07-1FA3-1720E726D5F4}"/>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1BBED34F-6DBF-3FFB-E02D-8F62B5CF7229}"/>
              </a:ext>
            </a:extLst>
          </p:cNvPr>
          <p:cNvSpPr>
            <a:spLocks noGrp="1"/>
          </p:cNvSpPr>
          <p:nvPr>
            <p:ph type="title"/>
          </p:nvPr>
        </p:nvSpPr>
        <p:spPr>
          <a:xfrm>
            <a:off x="581192" y="702156"/>
            <a:ext cx="11029616" cy="1188720"/>
          </a:xfrm>
        </p:spPr>
        <p:txBody>
          <a:bodyPr vert="horz" lIns="91440" tIns="45720" rIns="91440" bIns="45720" rtlCol="0" anchor="b">
            <a:normAutofit/>
          </a:bodyPr>
          <a:lstStyle/>
          <a:p>
            <a:r>
              <a:rPr lang="en-US" b="0" kern="1200" cap="all" dirty="0">
                <a:solidFill>
                  <a:schemeClr val="tx1">
                    <a:lumMod val="75000"/>
                    <a:lumOff val="25000"/>
                  </a:schemeClr>
                </a:solidFill>
                <a:effectLst/>
                <a:latin typeface="+mj-lt"/>
                <a:ea typeface="+mj-ea"/>
                <a:cs typeface="+mj-cs"/>
              </a:rPr>
              <a:t>Science Education as a Development Infrastructure</a:t>
            </a:r>
            <a:endParaRPr lang="en-US" b="0" kern="1200" cap="all" dirty="0">
              <a:solidFill>
                <a:schemeClr val="tx1">
                  <a:lumMod val="75000"/>
                  <a:lumOff val="25000"/>
                </a:schemeClr>
              </a:solidFill>
              <a:latin typeface="+mj-lt"/>
              <a:ea typeface="+mj-ea"/>
              <a:cs typeface="+mj-cs"/>
            </a:endParaRPr>
          </a:p>
        </p:txBody>
      </p:sp>
      <p:graphicFrame>
        <p:nvGraphicFramePr>
          <p:cNvPr id="13" name="Content Placeholder 33">
            <a:extLst>
              <a:ext uri="{FF2B5EF4-FFF2-40B4-BE49-F238E27FC236}">
                <a16:creationId xmlns:a16="http://schemas.microsoft.com/office/drawing/2014/main" id="{44FD6404-138B-BA90-9FE9-8283BD14DE7D}"/>
              </a:ext>
            </a:extLst>
          </p:cNvPr>
          <p:cNvGraphicFramePr/>
          <p:nvPr>
            <p:extLst>
              <p:ext uri="{D42A27DB-BD31-4B8C-83A1-F6EECF244321}">
                <p14:modId xmlns:p14="http://schemas.microsoft.com/office/powerpoint/2010/main" val="2449162691"/>
              </p:ext>
            </p:extLst>
          </p:nvPr>
        </p:nvGraphicFramePr>
        <p:xfrm>
          <a:off x="581025" y="1890877"/>
          <a:ext cx="11029950" cy="4264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3CC8B8FB-B83B-B312-3892-0FCBD0C4FEC9}"/>
              </a:ext>
            </a:extLst>
          </p:cNvPr>
          <p:cNvSpPr>
            <a:spLocks noGrp="1"/>
          </p:cNvSpPr>
          <p:nvPr>
            <p:ph type="sldNum" sz="quarter" idx="12"/>
          </p:nvPr>
        </p:nvSpPr>
        <p:spPr/>
        <p:txBody>
          <a:bodyPr/>
          <a:lstStyle/>
          <a:p>
            <a:fld id="{3A98EE3D-8CD1-4C3F-BD1C-C98C9596463C}" type="slidenum">
              <a:rPr lang="en-US" smtClean="0"/>
              <a:t>18</a:t>
            </a:fld>
            <a:endParaRPr lang="en-US" dirty="0"/>
          </a:p>
        </p:txBody>
      </p:sp>
    </p:spTree>
    <p:extLst>
      <p:ext uri="{BB962C8B-B14F-4D97-AF65-F5344CB8AC3E}">
        <p14:creationId xmlns:p14="http://schemas.microsoft.com/office/powerpoint/2010/main" val="3660081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975FA-119B-7B1F-F8A3-88C4CFD06CF9}"/>
              </a:ext>
            </a:extLst>
          </p:cNvPr>
          <p:cNvSpPr>
            <a:spLocks noGrp="1"/>
          </p:cNvSpPr>
          <p:nvPr>
            <p:ph type="title"/>
          </p:nvPr>
        </p:nvSpPr>
        <p:spPr>
          <a:xfrm>
            <a:off x="581192" y="1507414"/>
            <a:ext cx="5120255" cy="3903332"/>
          </a:xfrm>
        </p:spPr>
        <p:txBody>
          <a:bodyPr vert="horz" lIns="91440" tIns="45720" rIns="91440" bIns="45720" rtlCol="0" anchor="t">
            <a:normAutofit/>
          </a:bodyPr>
          <a:lstStyle/>
          <a:p>
            <a:r>
              <a:rPr lang="en-US" sz="4000" b="0" kern="1200" cap="all" dirty="0">
                <a:solidFill>
                  <a:schemeClr val="tx1">
                    <a:lumMod val="85000"/>
                    <a:lumOff val="15000"/>
                  </a:schemeClr>
                </a:solidFill>
                <a:latin typeface="+mj-lt"/>
                <a:ea typeface="+mj-ea"/>
                <a:cs typeface="+mj-cs"/>
              </a:rPr>
              <a:t>Challenges in Building Science Education Infrastructure</a:t>
            </a:r>
            <a:br>
              <a:rPr lang="en-US" sz="4000" b="0" kern="1200" cap="all" dirty="0">
                <a:solidFill>
                  <a:schemeClr val="tx1">
                    <a:lumMod val="85000"/>
                    <a:lumOff val="15000"/>
                  </a:schemeClr>
                </a:solidFill>
                <a:latin typeface="+mj-lt"/>
                <a:ea typeface="+mj-ea"/>
                <a:cs typeface="+mj-cs"/>
              </a:rPr>
            </a:br>
            <a:endParaRPr lang="en-US" sz="4000" b="0" kern="1200" cap="all" dirty="0">
              <a:solidFill>
                <a:schemeClr val="tx1">
                  <a:lumMod val="85000"/>
                  <a:lumOff val="15000"/>
                </a:schemeClr>
              </a:solidFill>
              <a:latin typeface="+mj-lt"/>
              <a:ea typeface="+mj-ea"/>
              <a:cs typeface="+mj-cs"/>
            </a:endParaRPr>
          </a:p>
        </p:txBody>
      </p:sp>
      <p:sp>
        <p:nvSpPr>
          <p:cNvPr id="3" name="Content Placeholder 2">
            <a:extLst>
              <a:ext uri="{FF2B5EF4-FFF2-40B4-BE49-F238E27FC236}">
                <a16:creationId xmlns:a16="http://schemas.microsoft.com/office/drawing/2014/main" id="{44B59580-C2B5-0B35-969B-1F1CCABA9264}"/>
              </a:ext>
            </a:extLst>
          </p:cNvPr>
          <p:cNvSpPr>
            <a:spLocks noGrp="1"/>
          </p:cNvSpPr>
          <p:nvPr>
            <p:ph sz="half" idx="13"/>
          </p:nvPr>
        </p:nvSpPr>
        <p:spPr>
          <a:xfrm>
            <a:off x="5596129" y="816865"/>
            <a:ext cx="5720282" cy="4901184"/>
          </a:xfrm>
          <a:ln w="57150">
            <a:noFill/>
          </a:ln>
        </p:spPr>
        <p:txBody>
          <a:bodyPr vert="horz" lIns="91440" tIns="45720" rIns="91440" bIns="45720" rtlCol="0" anchor="t">
            <a:normAutofit/>
          </a:bodyPr>
          <a:lstStyle/>
          <a:p>
            <a:pPr>
              <a:lnSpc>
                <a:spcPct val="90000"/>
              </a:lnSpc>
              <a:buFont typeface="Wingdings 2" panose="05020102010507070707" pitchFamily="18" charset="2"/>
              <a:buChar char=""/>
            </a:pPr>
            <a:r>
              <a:rPr lang="en-US" sz="2400" b="1" dirty="0"/>
              <a:t>Underfunding</a:t>
            </a:r>
            <a:r>
              <a:rPr lang="en-US" sz="2400" dirty="0"/>
              <a:t> – Many developing nations prioritize physical infrastructure over education.</a:t>
            </a:r>
          </a:p>
          <a:p>
            <a:pPr>
              <a:lnSpc>
                <a:spcPct val="90000"/>
              </a:lnSpc>
              <a:buFont typeface="Wingdings 2" panose="05020102010507070707" pitchFamily="18" charset="2"/>
              <a:buChar char=""/>
            </a:pPr>
            <a:r>
              <a:rPr lang="en-US" sz="2400" b="1" dirty="0"/>
              <a:t>Shortage of Qualified Teachers</a:t>
            </a:r>
            <a:r>
              <a:rPr lang="en-US" sz="2400" dirty="0"/>
              <a:t> – Poor training and low incentives for STEM educators.</a:t>
            </a:r>
          </a:p>
          <a:p>
            <a:pPr>
              <a:lnSpc>
                <a:spcPct val="90000"/>
              </a:lnSpc>
              <a:buFont typeface="Wingdings 2" panose="05020102010507070707" pitchFamily="18" charset="2"/>
              <a:buChar char=""/>
            </a:pPr>
            <a:r>
              <a:rPr lang="en-US" sz="2400" b="1" dirty="0"/>
              <a:t>Gender &amp; Social Gaps</a:t>
            </a:r>
            <a:r>
              <a:rPr lang="en-US" sz="2400" dirty="0"/>
              <a:t> – Women and rural students often lack access to science education.</a:t>
            </a:r>
          </a:p>
          <a:p>
            <a:pPr>
              <a:lnSpc>
                <a:spcPct val="90000"/>
              </a:lnSpc>
              <a:buFont typeface="Wingdings 2" panose="05020102010507070707" pitchFamily="18" charset="2"/>
              <a:buChar char=""/>
            </a:pPr>
            <a:r>
              <a:rPr lang="en-US" sz="2400" b="1" dirty="0">
                <a:solidFill>
                  <a:srgbClr val="FF0000"/>
                </a:solidFill>
              </a:rPr>
              <a:t>Outdated Curricula</a:t>
            </a:r>
            <a:r>
              <a:rPr lang="en-US" sz="2400" dirty="0">
                <a:solidFill>
                  <a:srgbClr val="FF0000"/>
                </a:solidFill>
              </a:rPr>
              <a:t> – Many education systems focus on rote learning rather than practical, research-based skills.</a:t>
            </a:r>
          </a:p>
          <a:p>
            <a:pPr>
              <a:lnSpc>
                <a:spcPct val="90000"/>
              </a:lnSpc>
              <a:buFont typeface="Wingdings 2" panose="05020102010507070707" pitchFamily="18" charset="2"/>
              <a:buChar char=""/>
            </a:pPr>
            <a:endParaRPr lang="en-US" sz="2000" dirty="0"/>
          </a:p>
        </p:txBody>
      </p:sp>
      <p:sp>
        <p:nvSpPr>
          <p:cNvPr id="4" name="Slide Number Placeholder 3">
            <a:extLst>
              <a:ext uri="{FF2B5EF4-FFF2-40B4-BE49-F238E27FC236}">
                <a16:creationId xmlns:a16="http://schemas.microsoft.com/office/drawing/2014/main" id="{B5334803-408A-8402-BE0F-BC3BD9A227F5}"/>
              </a:ext>
            </a:extLst>
          </p:cNvPr>
          <p:cNvSpPr>
            <a:spLocks noGrp="1"/>
          </p:cNvSpPr>
          <p:nvPr>
            <p:ph type="sldNum" sz="quarter" idx="12"/>
          </p:nvPr>
        </p:nvSpPr>
        <p:spPr/>
        <p:txBody>
          <a:bodyPr/>
          <a:lstStyle/>
          <a:p>
            <a:fld id="{3A98EE3D-8CD1-4C3F-BD1C-C98C9596463C}" type="slidenum">
              <a:rPr lang="en-US" smtClean="0"/>
              <a:t>19</a:t>
            </a:fld>
            <a:endParaRPr lang="en-US" dirty="0"/>
          </a:p>
        </p:txBody>
      </p:sp>
    </p:spTree>
    <p:extLst>
      <p:ext uri="{BB962C8B-B14F-4D97-AF65-F5344CB8AC3E}">
        <p14:creationId xmlns:p14="http://schemas.microsoft.com/office/powerpoint/2010/main" val="4117243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odel of atoms">
            <a:extLst>
              <a:ext uri="{FF2B5EF4-FFF2-40B4-BE49-F238E27FC236}">
                <a16:creationId xmlns:a16="http://schemas.microsoft.com/office/drawing/2014/main" id="{23FCCF1E-811A-43EF-A4FD-D8EE3F7D7D1A}"/>
              </a:ext>
            </a:extLst>
          </p:cNvPr>
          <p:cNvPicPr>
            <a:picLocks noChangeAspect="1"/>
          </p:cNvPicPr>
          <p:nvPr/>
        </p:nvPicPr>
        <p:blipFill>
          <a:blip r:embed="rId2"/>
          <a:srcRect l="26909"/>
          <a:stretch>
            <a:fillRect/>
          </a:stretch>
        </p:blipFill>
        <p:spPr>
          <a:xfrm>
            <a:off x="21" y="10"/>
            <a:ext cx="4364715" cy="3431507"/>
          </a:xfrm>
          <a:prstGeom prst="rect">
            <a:avLst/>
          </a:prstGeom>
        </p:spPr>
      </p:pic>
      <p:sp>
        <p:nvSpPr>
          <p:cNvPr id="3" name="Content Placeholder 2">
            <a:extLst>
              <a:ext uri="{FF2B5EF4-FFF2-40B4-BE49-F238E27FC236}">
                <a16:creationId xmlns:a16="http://schemas.microsoft.com/office/drawing/2014/main" id="{AA49D5B7-0D6C-06F6-E8BE-DFB0A5605B33}"/>
              </a:ext>
            </a:extLst>
          </p:cNvPr>
          <p:cNvSpPr>
            <a:spLocks noGrp="1"/>
          </p:cNvSpPr>
          <p:nvPr>
            <p:ph idx="1"/>
          </p:nvPr>
        </p:nvSpPr>
        <p:spPr>
          <a:xfrm>
            <a:off x="4730496" y="688932"/>
            <a:ext cx="6851599" cy="5286418"/>
          </a:xfrm>
        </p:spPr>
        <p:txBody>
          <a:bodyPr>
            <a:normAutofit/>
          </a:bodyPr>
          <a:lstStyle/>
          <a:p>
            <a:r>
              <a:rPr lang="en-US" sz="2400" dirty="0"/>
              <a:t>Restatement of the topic:</a:t>
            </a:r>
          </a:p>
          <a:p>
            <a:pPr lvl="1"/>
            <a:r>
              <a:rPr lang="en-US" sz="2200" dirty="0"/>
              <a:t>Leveraging Problem-Based Science Education for National Development</a:t>
            </a:r>
          </a:p>
          <a:p>
            <a:pPr lvl="1"/>
            <a:r>
              <a:rPr lang="en-US" sz="2200" dirty="0"/>
              <a:t>Using Problem-Solving Science Curricula to Accelerate National Growth</a:t>
            </a:r>
          </a:p>
          <a:p>
            <a:pPr lvl="1"/>
            <a:r>
              <a:rPr lang="en-US" sz="2200" dirty="0"/>
              <a:t>Science Education Policy for Development: A Problem-Solving Approach</a:t>
            </a:r>
          </a:p>
        </p:txBody>
      </p:sp>
      <p:sp>
        <p:nvSpPr>
          <p:cNvPr id="2" name="Slide Number Placeholder 1">
            <a:extLst>
              <a:ext uri="{FF2B5EF4-FFF2-40B4-BE49-F238E27FC236}">
                <a16:creationId xmlns:a16="http://schemas.microsoft.com/office/drawing/2014/main" id="{C664B177-DC45-6988-210F-C554AF52E155}"/>
              </a:ext>
            </a:extLst>
          </p:cNvPr>
          <p:cNvSpPr>
            <a:spLocks noGrp="1"/>
          </p:cNvSpPr>
          <p:nvPr>
            <p:ph type="sldNum" sz="quarter" idx="12"/>
          </p:nvPr>
        </p:nvSpPr>
        <p:spPr/>
        <p:txBody>
          <a:bodyPr/>
          <a:lstStyle/>
          <a:p>
            <a:fld id="{3A98EE3D-8CD1-4C3F-BD1C-C98C9596463C}" type="slidenum">
              <a:rPr lang="en-US" smtClean="0"/>
              <a:t>2</a:t>
            </a:fld>
            <a:endParaRPr lang="en-US" dirty="0"/>
          </a:p>
        </p:txBody>
      </p:sp>
    </p:spTree>
    <p:extLst>
      <p:ext uri="{BB962C8B-B14F-4D97-AF65-F5344CB8AC3E}">
        <p14:creationId xmlns:p14="http://schemas.microsoft.com/office/powerpoint/2010/main" val="2010100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A3C2A7-5992-6E1F-674A-F359DDD5168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A calculus formula">
            <a:extLst>
              <a:ext uri="{FF2B5EF4-FFF2-40B4-BE49-F238E27FC236}">
                <a16:creationId xmlns:a16="http://schemas.microsoft.com/office/drawing/2014/main" id="{C598974C-9EF4-D252-C7C8-8D3DA6D1C416}"/>
              </a:ext>
            </a:extLst>
          </p:cNvPr>
          <p:cNvPicPr>
            <a:picLocks noChangeAspect="1"/>
          </p:cNvPicPr>
          <p:nvPr/>
        </p:nvPicPr>
        <p:blipFill>
          <a:blip r:embed="rId2"/>
          <a:srcRect t="2084" b="13647"/>
          <a:stretch>
            <a:fillRect/>
          </a:stretch>
        </p:blipFill>
        <p:spPr>
          <a:xfrm>
            <a:off x="-3047" y="10"/>
            <a:ext cx="12191999" cy="6857990"/>
          </a:xfrm>
          <a:prstGeom prst="rect">
            <a:avLst/>
          </a:prstGeom>
        </p:spPr>
      </p:pic>
      <p:sp>
        <p:nvSpPr>
          <p:cNvPr id="16" name="Rectangle 15">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323345"/>
          </a:xfrm>
          <a:prstGeom prst="rect">
            <a:avLst/>
          </a:prstGeom>
          <a:gradFill flip="none" rotWithShape="1">
            <a:gsLst>
              <a:gs pos="57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9AEC99-9F65-C47C-73FA-FE7D69A9276B}"/>
              </a:ext>
            </a:extLst>
          </p:cNvPr>
          <p:cNvSpPr>
            <a:spLocks noGrp="1"/>
          </p:cNvSpPr>
          <p:nvPr>
            <p:ph type="title"/>
          </p:nvPr>
        </p:nvSpPr>
        <p:spPr>
          <a:xfrm>
            <a:off x="321734" y="352338"/>
            <a:ext cx="11548532" cy="4198700"/>
          </a:xfrm>
        </p:spPr>
        <p:txBody>
          <a:bodyPr vert="horz" lIns="91440" tIns="45720" rIns="91440" bIns="45720" rtlCol="0" anchor="t">
            <a:normAutofit/>
          </a:bodyPr>
          <a:lstStyle/>
          <a:p>
            <a:pPr>
              <a:lnSpc>
                <a:spcPct val="90000"/>
              </a:lnSpc>
            </a:pPr>
            <a:r>
              <a:rPr lang="en-US" sz="9800" dirty="0">
                <a:solidFill>
                  <a:schemeClr val="bg1"/>
                </a:solidFill>
              </a:rPr>
              <a:t>A </a:t>
            </a:r>
            <a:r>
              <a:rPr lang="en-US" sz="9800" dirty="0" err="1">
                <a:solidFill>
                  <a:schemeClr val="bg1"/>
                </a:solidFill>
              </a:rPr>
              <a:t>pROBLEM-SOLVING</a:t>
            </a:r>
            <a:r>
              <a:rPr lang="en-US" sz="9800" dirty="0">
                <a:solidFill>
                  <a:schemeClr val="bg1"/>
                </a:solidFill>
              </a:rPr>
              <a:t> CURRICULUM</a:t>
            </a:r>
          </a:p>
        </p:txBody>
      </p:sp>
      <p:sp>
        <p:nvSpPr>
          <p:cNvPr id="18" name="Rectangle 17">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7" y="4704862"/>
            <a:ext cx="12191999" cy="2155484"/>
          </a:xfrm>
          <a:prstGeom prst="rect">
            <a:avLst/>
          </a:prstGeom>
          <a:gradFill flip="none" rotWithShape="1">
            <a:gsLst>
              <a:gs pos="59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5CC1C9F-290F-9A04-EEFD-D389B0E69863}"/>
              </a:ext>
            </a:extLst>
          </p:cNvPr>
          <p:cNvSpPr>
            <a:spLocks noGrp="1"/>
          </p:cNvSpPr>
          <p:nvPr>
            <p:ph type="sldNum" sz="quarter" idx="12"/>
          </p:nvPr>
        </p:nvSpPr>
        <p:spPr/>
        <p:txBody>
          <a:bodyPr/>
          <a:lstStyle/>
          <a:p>
            <a:fld id="{3A98EE3D-8CD1-4C3F-BD1C-C98C9596463C}" type="slidenum">
              <a:rPr lang="en-US" smtClean="0"/>
              <a:t>20</a:t>
            </a:fld>
            <a:endParaRPr lang="en-US" dirty="0"/>
          </a:p>
        </p:txBody>
      </p:sp>
    </p:spTree>
    <p:extLst>
      <p:ext uri="{BB962C8B-B14F-4D97-AF65-F5344CB8AC3E}">
        <p14:creationId xmlns:p14="http://schemas.microsoft.com/office/powerpoint/2010/main" val="413336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Video 5" descr="People Planning">
            <a:extLst>
              <a:ext uri="{FF2B5EF4-FFF2-40B4-BE49-F238E27FC236}">
                <a16:creationId xmlns:a16="http://schemas.microsoft.com/office/drawing/2014/main" id="{67D5AD96-52C4-7197-CC31-60D808A08A06}"/>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 b="285"/>
          <a:stretch>
            <a:fillRect/>
          </a:stretch>
        </p:blipFill>
        <p:spPr>
          <a:xfrm>
            <a:off x="-3047" y="10"/>
            <a:ext cx="12191999" cy="6857990"/>
          </a:xfrm>
          <a:prstGeom prst="rect">
            <a:avLst/>
          </a:prstGeom>
        </p:spPr>
      </p:pic>
      <p:sp>
        <p:nvSpPr>
          <p:cNvPr id="18" name="Rectangle 1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2">
                  <a:alpha val="0"/>
                </a:schemeClr>
              </a:gs>
              <a:gs pos="50000">
                <a:schemeClr val="tx2">
                  <a:alpha val="35000"/>
                </a:schemeClr>
              </a:gs>
              <a:gs pos="100000">
                <a:schemeClr val="tx2">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2FCF66-4C29-AB25-4328-2DB4710F7589}"/>
              </a:ext>
            </a:extLst>
          </p:cNvPr>
          <p:cNvSpPr>
            <a:spLocks noGrp="1"/>
          </p:cNvSpPr>
          <p:nvPr>
            <p:ph type="title"/>
          </p:nvPr>
        </p:nvSpPr>
        <p:spPr>
          <a:xfrm>
            <a:off x="643466" y="643467"/>
            <a:ext cx="10905059" cy="3330353"/>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3600">
                <a:solidFill>
                  <a:schemeClr val="bg1"/>
                </a:solidFill>
              </a:rPr>
              <a:t>Why a problem-solving curriculum?</a:t>
            </a:r>
          </a:p>
        </p:txBody>
      </p:sp>
      <p:cxnSp>
        <p:nvCxnSpPr>
          <p:cNvPr id="20" name="Straight Connector 19">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2747D09-3C2D-3D76-0E52-F4098E1565C7}"/>
              </a:ext>
            </a:extLst>
          </p:cNvPr>
          <p:cNvSpPr>
            <a:spLocks noGrp="1"/>
          </p:cNvSpPr>
          <p:nvPr>
            <p:ph type="sldNum" sz="quarter" idx="18"/>
          </p:nvPr>
        </p:nvSpPr>
        <p:spPr/>
        <p:txBody>
          <a:bodyPr/>
          <a:lstStyle/>
          <a:p>
            <a:fld id="{3A98EE3D-8CD1-4C3F-BD1C-C98C9596463C}" type="slidenum">
              <a:rPr lang="en-US" smtClean="0"/>
              <a:t>21</a:t>
            </a:fld>
            <a:endParaRPr lang="en-US" dirty="0"/>
          </a:p>
        </p:txBody>
      </p:sp>
    </p:spTree>
    <p:extLst>
      <p:ext uri="{BB962C8B-B14F-4D97-AF65-F5344CB8AC3E}">
        <p14:creationId xmlns:p14="http://schemas.microsoft.com/office/powerpoint/2010/main" val="189924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a:extLst>
              <a:ext uri="{FF2B5EF4-FFF2-40B4-BE49-F238E27FC236}">
                <a16:creationId xmlns:a16="http://schemas.microsoft.com/office/drawing/2014/main" id="{99289E4E-7287-AA82-EBB6-CCC3DEE4ED9B}"/>
              </a:ext>
            </a:extLst>
          </p:cNvPr>
          <p:cNvGraphicFramePr>
            <a:graphicFrameLocks noGrp="1"/>
          </p:cNvGraphicFramePr>
          <p:nvPr>
            <p:ph sz="quarter" idx="4"/>
            <p:extLst>
              <p:ext uri="{D42A27DB-BD31-4B8C-83A1-F6EECF244321}">
                <p14:modId xmlns:p14="http://schemas.microsoft.com/office/powerpoint/2010/main" val="1565270996"/>
              </p:ext>
            </p:extLst>
          </p:nvPr>
        </p:nvGraphicFramePr>
        <p:xfrm>
          <a:off x="926926" y="889348"/>
          <a:ext cx="10233764" cy="53110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F4CBAA51-A069-0C49-DB4C-39E8F0049CF5}"/>
              </a:ext>
            </a:extLst>
          </p:cNvPr>
          <p:cNvSpPr>
            <a:spLocks noGrp="1"/>
          </p:cNvSpPr>
          <p:nvPr>
            <p:ph type="sldNum" sz="quarter" idx="18"/>
          </p:nvPr>
        </p:nvSpPr>
        <p:spPr/>
        <p:txBody>
          <a:bodyPr/>
          <a:lstStyle/>
          <a:p>
            <a:fld id="{3A98EE3D-8CD1-4C3F-BD1C-C98C9596463C}" type="slidenum">
              <a:rPr lang="en-US" smtClean="0"/>
              <a:t>22</a:t>
            </a:fld>
            <a:endParaRPr lang="en-US" dirty="0"/>
          </a:p>
        </p:txBody>
      </p:sp>
    </p:spTree>
    <p:extLst>
      <p:ext uri="{BB962C8B-B14F-4D97-AF65-F5344CB8AC3E}">
        <p14:creationId xmlns:p14="http://schemas.microsoft.com/office/powerpoint/2010/main" val="902856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597A96-F45D-6279-3CF6-EA63F25DB395}"/>
              </a:ext>
            </a:extLst>
          </p:cNvPr>
          <p:cNvSpPr>
            <a:spLocks noGrp="1"/>
          </p:cNvSpPr>
          <p:nvPr>
            <p:ph sz="half" idx="13"/>
          </p:nvPr>
        </p:nvSpPr>
        <p:spPr>
          <a:xfrm>
            <a:off x="457200" y="1727200"/>
            <a:ext cx="3657600" cy="4093210"/>
          </a:xfrm>
        </p:spPr>
        <p:txBody>
          <a:bodyPr/>
          <a:lstStyle/>
          <a:p>
            <a:pPr marL="0" indent="0">
              <a:buNone/>
            </a:pPr>
            <a:r>
              <a:rPr lang="en-US" dirty="0"/>
              <a:t>The Nature of Problem Solving </a:t>
            </a:r>
          </a:p>
          <a:p>
            <a:pPr marL="0" indent="0">
              <a:buNone/>
            </a:pPr>
            <a:r>
              <a:rPr lang="en-US" dirty="0"/>
              <a:t>USING RESEARCH TO INSPIRE 21ST CENTURY LEARNING </a:t>
            </a:r>
          </a:p>
          <a:p>
            <a:pPr marL="0" indent="0">
              <a:buNone/>
            </a:pPr>
            <a:r>
              <a:rPr lang="en-US" dirty="0"/>
              <a:t>Edited by Ben Csapó and Joachim Funke</a:t>
            </a:r>
          </a:p>
          <a:p>
            <a:pPr marL="0" indent="0">
              <a:buNone/>
            </a:pPr>
            <a:endParaRPr lang="en-US" dirty="0"/>
          </a:p>
          <a:p>
            <a:pPr marL="0" indent="0">
              <a:buNone/>
            </a:pPr>
            <a:r>
              <a:rPr lang="en-US" dirty="0"/>
              <a:t>Chapter title</a:t>
            </a:r>
          </a:p>
          <a:p>
            <a:pPr marL="0" indent="0">
              <a:buNone/>
            </a:pPr>
            <a:r>
              <a:rPr lang="en-US" i="1" dirty="0"/>
              <a:t>The Development and assessment of Problem Solving in 21ST-Century Schools</a:t>
            </a:r>
          </a:p>
        </p:txBody>
      </p:sp>
      <p:sp>
        <p:nvSpPr>
          <p:cNvPr id="4" name="Content Placeholder 3">
            <a:extLst>
              <a:ext uri="{FF2B5EF4-FFF2-40B4-BE49-F238E27FC236}">
                <a16:creationId xmlns:a16="http://schemas.microsoft.com/office/drawing/2014/main" id="{4E59BC80-C700-34AD-F5D4-AC1337E2DAAD}"/>
              </a:ext>
            </a:extLst>
          </p:cNvPr>
          <p:cNvSpPr>
            <a:spLocks noGrp="1"/>
          </p:cNvSpPr>
          <p:nvPr>
            <p:ph sz="half" idx="2"/>
          </p:nvPr>
        </p:nvSpPr>
        <p:spPr>
          <a:xfrm>
            <a:off x="4114800" y="813729"/>
            <a:ext cx="7442203" cy="2338284"/>
          </a:xfrm>
        </p:spPr>
        <p:txBody>
          <a:bodyPr>
            <a:noAutofit/>
          </a:bodyPr>
          <a:lstStyle/>
          <a:p>
            <a:r>
              <a:rPr lang="en-US" sz="2200" dirty="0"/>
              <a:t>Several features </a:t>
            </a:r>
            <a:r>
              <a:rPr lang="en-US" sz="2200" dirty="0" err="1"/>
              <a:t>characterise</a:t>
            </a:r>
            <a:r>
              <a:rPr lang="en-US" sz="2200" dirty="0"/>
              <a:t> societies at the beginning of the 21st century, but two of these have prevailing consequences for schooling: </a:t>
            </a:r>
          </a:p>
          <a:p>
            <a:pPr marL="342900" indent="-342900">
              <a:buAutoNum type="arabicPeriod"/>
            </a:pPr>
            <a:r>
              <a:rPr lang="en-US" sz="2200" dirty="0"/>
              <a:t>The determining role of knowledge and skills possessed by citizens; </a:t>
            </a:r>
          </a:p>
          <a:p>
            <a:pPr marL="342900" indent="-342900">
              <a:buAutoNum type="arabicPeriod"/>
            </a:pPr>
            <a:r>
              <a:rPr lang="en-US" sz="2200" dirty="0"/>
              <a:t>The rapid changes apparent in all areas of life. </a:t>
            </a:r>
          </a:p>
        </p:txBody>
      </p:sp>
      <p:sp>
        <p:nvSpPr>
          <p:cNvPr id="5" name="Content Placeholder 3">
            <a:extLst>
              <a:ext uri="{FF2B5EF4-FFF2-40B4-BE49-F238E27FC236}">
                <a16:creationId xmlns:a16="http://schemas.microsoft.com/office/drawing/2014/main" id="{FBD5FD39-B201-1ABC-4140-BB0C09536439}"/>
              </a:ext>
            </a:extLst>
          </p:cNvPr>
          <p:cNvSpPr txBox="1">
            <a:spLocks/>
          </p:cNvSpPr>
          <p:nvPr/>
        </p:nvSpPr>
        <p:spPr>
          <a:xfrm>
            <a:off x="4190996" y="3585915"/>
            <a:ext cx="7442203" cy="298704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1"/>
              </a:buClr>
              <a:buSzPct val="92000"/>
              <a:buFont typeface="Wingdings 2" panose="05020102010507070707" pitchFamily="18" charset="2"/>
              <a:buNone/>
              <a:defRPr sz="1800" kern="1200">
                <a:solidFill>
                  <a:schemeClr val="tx1">
                    <a:lumMod val="75000"/>
                    <a:lumOff val="25000"/>
                  </a:schemeClr>
                </a:solidFill>
                <a:latin typeface="+mn-lt"/>
                <a:ea typeface="+mn-ea"/>
                <a:cs typeface="+mn-cs"/>
              </a:defRPr>
            </a:lvl1pPr>
            <a:lvl2pPr marL="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2pPr>
            <a:lvl3pPr marL="54864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3pPr>
            <a:lvl4pPr marL="82296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4pPr>
            <a:lvl5pPr marL="109728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000" dirty="0"/>
              <a:t>Students therefore not only have to master more knowledge to be able to live a successful life in these societies, but they also have to master a different type of knowledge which enables them to succeed in a </a:t>
            </a:r>
            <a:r>
              <a:rPr lang="en-US" sz="2000" b="1" dirty="0"/>
              <a:t>rapidly changing environment</a:t>
            </a:r>
            <a:r>
              <a:rPr lang="en-US" sz="2000" dirty="0"/>
              <a:t>. </a:t>
            </a:r>
          </a:p>
          <a:p>
            <a:r>
              <a:rPr lang="en-US" sz="2000" dirty="0"/>
              <a:t>This means that if schools only prepare their students for current expectations, their knowledge and skills will be outdated by the time they have to use them in their private life and in the world of work.</a:t>
            </a:r>
          </a:p>
          <a:p>
            <a:r>
              <a:rPr lang="en-US" sz="2000" dirty="0"/>
              <a:t>Hence the need for 21</a:t>
            </a:r>
            <a:r>
              <a:rPr lang="en-US" sz="2000" baseline="30000" dirty="0"/>
              <a:t>st</a:t>
            </a:r>
            <a:r>
              <a:rPr lang="en-US" sz="2000" dirty="0"/>
              <a:t> Century Skills</a:t>
            </a:r>
          </a:p>
        </p:txBody>
      </p:sp>
      <p:sp>
        <p:nvSpPr>
          <p:cNvPr id="2" name="Slide Number Placeholder 1">
            <a:extLst>
              <a:ext uri="{FF2B5EF4-FFF2-40B4-BE49-F238E27FC236}">
                <a16:creationId xmlns:a16="http://schemas.microsoft.com/office/drawing/2014/main" id="{EAAA43E7-CC88-999F-4F6C-CC0441D66290}"/>
              </a:ext>
            </a:extLst>
          </p:cNvPr>
          <p:cNvSpPr>
            <a:spLocks noGrp="1"/>
          </p:cNvSpPr>
          <p:nvPr>
            <p:ph type="sldNum" sz="quarter" idx="12"/>
          </p:nvPr>
        </p:nvSpPr>
        <p:spPr/>
        <p:txBody>
          <a:bodyPr/>
          <a:lstStyle/>
          <a:p>
            <a:fld id="{3A98EE3D-8CD1-4C3F-BD1C-C98C9596463C}" type="slidenum">
              <a:rPr lang="en-US" smtClean="0"/>
              <a:t>23</a:t>
            </a:fld>
            <a:endParaRPr lang="en-US" dirty="0"/>
          </a:p>
        </p:txBody>
      </p:sp>
    </p:spTree>
    <p:extLst>
      <p:ext uri="{BB962C8B-B14F-4D97-AF65-F5344CB8AC3E}">
        <p14:creationId xmlns:p14="http://schemas.microsoft.com/office/powerpoint/2010/main" val="653383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289D89-4A4C-C7A8-CA18-29F9709D150C}"/>
              </a:ext>
            </a:extLst>
          </p:cNvPr>
          <p:cNvSpPr>
            <a:spLocks noGrp="1"/>
          </p:cNvSpPr>
          <p:nvPr>
            <p:ph sz="half" idx="13"/>
          </p:nvPr>
        </p:nvSpPr>
        <p:spPr>
          <a:xfrm>
            <a:off x="396240" y="1364402"/>
            <a:ext cx="3657600" cy="3633047"/>
          </a:xfrm>
        </p:spPr>
        <p:txBody>
          <a:bodyPr/>
          <a:lstStyle/>
          <a:p>
            <a:pPr marL="0" indent="0">
              <a:buNone/>
            </a:pPr>
            <a:r>
              <a:rPr lang="en-US" b="1" dirty="0"/>
              <a:t>21</a:t>
            </a:r>
            <a:r>
              <a:rPr lang="en-US" b="1" baseline="30000" dirty="0"/>
              <a:t>st</a:t>
            </a:r>
            <a:r>
              <a:rPr lang="en-US" b="1" dirty="0"/>
              <a:t>-Century skills</a:t>
            </a:r>
          </a:p>
          <a:p>
            <a:pPr marL="0" indent="0">
              <a:buNone/>
            </a:pPr>
            <a:r>
              <a:rPr lang="en-US" dirty="0"/>
              <a:t>A family of skills considered the most essential in modern societies</a:t>
            </a:r>
          </a:p>
        </p:txBody>
      </p:sp>
      <p:graphicFrame>
        <p:nvGraphicFramePr>
          <p:cNvPr id="6" name="Content Placeholder 3">
            <a:extLst>
              <a:ext uri="{FF2B5EF4-FFF2-40B4-BE49-F238E27FC236}">
                <a16:creationId xmlns:a16="http://schemas.microsoft.com/office/drawing/2014/main" id="{2AAA89FE-B03E-B355-7131-FA182F48F218}"/>
              </a:ext>
            </a:extLst>
          </p:cNvPr>
          <p:cNvGraphicFramePr>
            <a:graphicFrameLocks noGrp="1"/>
          </p:cNvGraphicFramePr>
          <p:nvPr>
            <p:ph sz="half" idx="2"/>
            <p:extLst>
              <p:ext uri="{D42A27DB-BD31-4B8C-83A1-F6EECF244321}">
                <p14:modId xmlns:p14="http://schemas.microsoft.com/office/powerpoint/2010/main" val="4136676739"/>
              </p:ext>
            </p:extLst>
          </p:nvPr>
        </p:nvGraphicFramePr>
        <p:xfrm>
          <a:off x="4282437" y="782321"/>
          <a:ext cx="7442203" cy="5038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05D7C959-7D30-883E-A402-F0247D30A720}"/>
              </a:ext>
            </a:extLst>
          </p:cNvPr>
          <p:cNvSpPr>
            <a:spLocks noGrp="1"/>
          </p:cNvSpPr>
          <p:nvPr>
            <p:ph type="sldNum" sz="quarter" idx="12"/>
          </p:nvPr>
        </p:nvSpPr>
        <p:spPr/>
        <p:txBody>
          <a:bodyPr/>
          <a:lstStyle/>
          <a:p>
            <a:fld id="{3A98EE3D-8CD1-4C3F-BD1C-C98C9596463C}" type="slidenum">
              <a:rPr lang="en-US" smtClean="0"/>
              <a:t>24</a:t>
            </a:fld>
            <a:endParaRPr lang="en-US" dirty="0"/>
          </a:p>
        </p:txBody>
      </p:sp>
    </p:spTree>
    <p:extLst>
      <p:ext uri="{BB962C8B-B14F-4D97-AF65-F5344CB8AC3E}">
        <p14:creationId xmlns:p14="http://schemas.microsoft.com/office/powerpoint/2010/main" val="1667972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AA572-725B-9832-8E27-E0AFDCEFB7A9}"/>
              </a:ext>
            </a:extLst>
          </p:cNvPr>
          <p:cNvSpPr>
            <a:spLocks noGrp="1"/>
          </p:cNvSpPr>
          <p:nvPr>
            <p:ph type="title"/>
          </p:nvPr>
        </p:nvSpPr>
        <p:spPr>
          <a:xfrm>
            <a:off x="462280" y="666578"/>
            <a:ext cx="11267440" cy="346712"/>
          </a:xfrm>
        </p:spPr>
        <p:txBody>
          <a:bodyPr>
            <a:normAutofit fontScale="90000"/>
          </a:bodyPr>
          <a:lstStyle/>
          <a:p>
            <a:r>
              <a:rPr lang="en-US" dirty="0"/>
              <a:t>Problem-solving skills</a:t>
            </a:r>
          </a:p>
        </p:txBody>
      </p:sp>
      <p:sp>
        <p:nvSpPr>
          <p:cNvPr id="3" name="Content Placeholder 2">
            <a:extLst>
              <a:ext uri="{FF2B5EF4-FFF2-40B4-BE49-F238E27FC236}">
                <a16:creationId xmlns:a16="http://schemas.microsoft.com/office/drawing/2014/main" id="{C1C0B692-EE8B-7868-40AE-A9344CE2B81D}"/>
              </a:ext>
            </a:extLst>
          </p:cNvPr>
          <p:cNvSpPr>
            <a:spLocks noGrp="1"/>
          </p:cNvSpPr>
          <p:nvPr>
            <p:ph sz="half" idx="13"/>
          </p:nvPr>
        </p:nvSpPr>
        <p:spPr>
          <a:xfrm>
            <a:off x="457200" y="1255225"/>
            <a:ext cx="4858512" cy="4347550"/>
          </a:xfrm>
        </p:spPr>
        <p:txBody>
          <a:bodyPr>
            <a:normAutofit lnSpcReduction="10000"/>
          </a:bodyPr>
          <a:lstStyle/>
          <a:p>
            <a:r>
              <a:rPr lang="en-US" sz="2000" dirty="0"/>
              <a:t>Problem-solving skills refer to a range of abilities that enable individuals to tackle issues systematically, employing a mix of logic, research, and, sometimes, a little creativity. From analyzing data to understanding different perspectives and generating creative solutions, these skills play a vital role in the workplace.</a:t>
            </a:r>
          </a:p>
          <a:p>
            <a:r>
              <a:rPr lang="en-US" sz="2000" dirty="0"/>
              <a:t>When mastered, they empower employees to face issues with resilience and adapt to new challenges effectively.</a:t>
            </a:r>
          </a:p>
          <a:p>
            <a:endParaRPr lang="en-US" sz="2000" dirty="0"/>
          </a:p>
          <a:p>
            <a:pPr marL="0" indent="0">
              <a:buNone/>
            </a:pPr>
            <a:r>
              <a:rPr lang="en-US" sz="2000" dirty="0"/>
              <a:t>https://conflict-resolution-training.com/</a:t>
            </a:r>
          </a:p>
          <a:p>
            <a:endParaRPr lang="en-US" dirty="0"/>
          </a:p>
        </p:txBody>
      </p:sp>
      <p:sp>
        <p:nvSpPr>
          <p:cNvPr id="4" name="Content Placeholder 3">
            <a:extLst>
              <a:ext uri="{FF2B5EF4-FFF2-40B4-BE49-F238E27FC236}">
                <a16:creationId xmlns:a16="http://schemas.microsoft.com/office/drawing/2014/main" id="{05ECA18D-30F8-4128-06CD-BC6229AE9E78}"/>
              </a:ext>
            </a:extLst>
          </p:cNvPr>
          <p:cNvSpPr>
            <a:spLocks noGrp="1"/>
          </p:cNvSpPr>
          <p:nvPr>
            <p:ph sz="half" idx="2"/>
          </p:nvPr>
        </p:nvSpPr>
        <p:spPr>
          <a:xfrm>
            <a:off x="5474208" y="1255225"/>
            <a:ext cx="6559296" cy="5291879"/>
          </a:xfrm>
        </p:spPr>
        <p:txBody>
          <a:bodyPr>
            <a:normAutofit/>
          </a:bodyPr>
          <a:lstStyle/>
          <a:p>
            <a:r>
              <a:rPr lang="en-US" b="1" dirty="0"/>
              <a:t>Enhanced teamwork and collaboration</a:t>
            </a:r>
            <a:r>
              <a:rPr lang="en-US" dirty="0"/>
              <a:t>: Problem-solving encourages collaborative work, promoting better teamwork as individuals come together to address challenges.</a:t>
            </a:r>
          </a:p>
          <a:p>
            <a:r>
              <a:rPr lang="en-US" b="1" dirty="0"/>
              <a:t>Improved decision-making</a:t>
            </a:r>
            <a:r>
              <a:rPr lang="en-US" dirty="0"/>
              <a:t>: Critical thinking and analytical skills help people make better choices, enabling them to determine the best solutions for even the most complex issues.</a:t>
            </a:r>
          </a:p>
          <a:p>
            <a:r>
              <a:rPr lang="en-US" b="1" dirty="0"/>
              <a:t>Increased adaptability</a:t>
            </a:r>
            <a:r>
              <a:rPr lang="en-US" dirty="0"/>
              <a:t>: Facing and resolving diverse challenges fosters adaptability, preparing employees to handle unexpected issues with poise.</a:t>
            </a:r>
          </a:p>
          <a:p>
            <a:r>
              <a:rPr lang="en-US" b="1" dirty="0"/>
              <a:t>Boosted productivity and efficiency</a:t>
            </a:r>
            <a:r>
              <a:rPr lang="en-US" dirty="0"/>
              <a:t>: By identifying root causes and implementing efficient solutions, employees can improve workflow and reduce delays and redundancies.</a:t>
            </a:r>
          </a:p>
          <a:p>
            <a:r>
              <a:rPr lang="en-US" b="1" dirty="0"/>
              <a:t>Strengthened workplace harmony</a:t>
            </a:r>
            <a:r>
              <a:rPr lang="en-US" dirty="0"/>
              <a:t>: When conflicts arise, a strong problem-solving framework ensures smoother resolution, fostering a harmonious environment.</a:t>
            </a:r>
          </a:p>
          <a:p>
            <a:endParaRPr lang="en-US" dirty="0"/>
          </a:p>
        </p:txBody>
      </p:sp>
      <p:sp>
        <p:nvSpPr>
          <p:cNvPr id="5" name="Slide Number Placeholder 4">
            <a:extLst>
              <a:ext uri="{FF2B5EF4-FFF2-40B4-BE49-F238E27FC236}">
                <a16:creationId xmlns:a16="http://schemas.microsoft.com/office/drawing/2014/main" id="{38A66F91-6B44-A607-CA17-79BC2E35AC47}"/>
              </a:ext>
            </a:extLst>
          </p:cNvPr>
          <p:cNvSpPr>
            <a:spLocks noGrp="1"/>
          </p:cNvSpPr>
          <p:nvPr>
            <p:ph type="sldNum" sz="quarter" idx="12"/>
          </p:nvPr>
        </p:nvSpPr>
        <p:spPr/>
        <p:txBody>
          <a:bodyPr/>
          <a:lstStyle/>
          <a:p>
            <a:fld id="{3A98EE3D-8CD1-4C3F-BD1C-C98C9596463C}" type="slidenum">
              <a:rPr lang="en-US" smtClean="0"/>
              <a:t>25</a:t>
            </a:fld>
            <a:endParaRPr lang="en-US" dirty="0"/>
          </a:p>
        </p:txBody>
      </p:sp>
    </p:spTree>
    <p:extLst>
      <p:ext uri="{BB962C8B-B14F-4D97-AF65-F5344CB8AC3E}">
        <p14:creationId xmlns:p14="http://schemas.microsoft.com/office/powerpoint/2010/main" val="1754113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8" name="Rectangle 17">
            <a:extLst>
              <a:ext uri="{FF2B5EF4-FFF2-40B4-BE49-F238E27FC236}">
                <a16:creationId xmlns:a16="http://schemas.microsoft.com/office/drawing/2014/main" id="{A52FF1B8-145F-47AA-9F6F-7DA3201AA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44B306-C49F-53F1-7575-8060F18485AE}"/>
              </a:ext>
            </a:extLst>
          </p:cNvPr>
          <p:cNvSpPr>
            <a:spLocks noGrp="1"/>
          </p:cNvSpPr>
          <p:nvPr>
            <p:ph type="title"/>
          </p:nvPr>
        </p:nvSpPr>
        <p:spPr>
          <a:xfrm>
            <a:off x="4579243" y="1419225"/>
            <a:ext cx="6798608" cy="2346136"/>
          </a:xfrm>
        </p:spPr>
        <p:txBody>
          <a:bodyPr vert="horz" lIns="91440" tIns="45720" rIns="91440" bIns="45720" rtlCol="0" anchor="b">
            <a:normAutofit/>
          </a:bodyPr>
          <a:lstStyle/>
          <a:p>
            <a:r>
              <a:rPr lang="en-US" sz="4400" dirty="0"/>
              <a:t>WHAT IS A PROBLEM-SOLVING CURRICLUM?</a:t>
            </a:r>
            <a:br>
              <a:rPr lang="en-US" sz="4400" dirty="0"/>
            </a:br>
            <a:endParaRPr lang="en-US" sz="4400" dirty="0"/>
          </a:p>
        </p:txBody>
      </p:sp>
      <p:sp>
        <p:nvSpPr>
          <p:cNvPr id="20" name="Rectangle 19">
            <a:extLst>
              <a:ext uri="{FF2B5EF4-FFF2-40B4-BE49-F238E27FC236}">
                <a16:creationId xmlns:a16="http://schemas.microsoft.com/office/drawing/2014/main" id="{6DFE8A8C-8C1F-40A1-8A45-9D05B0DD8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EE1EF8C3-8F8A-447D-A5FF-C12426825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1B511BAF-6DC3-420A-8603-96945C66A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Graphic 6" descr="Question mark">
            <a:extLst>
              <a:ext uri="{FF2B5EF4-FFF2-40B4-BE49-F238E27FC236}">
                <a16:creationId xmlns:a16="http://schemas.microsoft.com/office/drawing/2014/main" id="{C248D6E2-4D27-15D4-7F6E-EDEFF2FC79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4700" y="2049354"/>
            <a:ext cx="3053422" cy="3053422"/>
          </a:xfrm>
          <a:prstGeom prst="rect">
            <a:avLst/>
          </a:prstGeom>
        </p:spPr>
      </p:pic>
      <p:sp>
        <p:nvSpPr>
          <p:cNvPr id="3" name="Slide Number Placeholder 2">
            <a:extLst>
              <a:ext uri="{FF2B5EF4-FFF2-40B4-BE49-F238E27FC236}">
                <a16:creationId xmlns:a16="http://schemas.microsoft.com/office/drawing/2014/main" id="{5E51603F-BE63-7B2D-8ADC-326B167E915C}"/>
              </a:ext>
            </a:extLst>
          </p:cNvPr>
          <p:cNvSpPr>
            <a:spLocks noGrp="1"/>
          </p:cNvSpPr>
          <p:nvPr>
            <p:ph type="sldNum" sz="quarter" idx="12"/>
          </p:nvPr>
        </p:nvSpPr>
        <p:spPr/>
        <p:txBody>
          <a:bodyPr/>
          <a:lstStyle/>
          <a:p>
            <a:fld id="{3A98EE3D-8CD1-4C3F-BD1C-C98C9596463C}" type="slidenum">
              <a:rPr lang="en-US" smtClean="0"/>
              <a:t>26</a:t>
            </a:fld>
            <a:endParaRPr lang="en-US" dirty="0"/>
          </a:p>
        </p:txBody>
      </p:sp>
    </p:spTree>
    <p:extLst>
      <p:ext uri="{BB962C8B-B14F-4D97-AF65-F5344CB8AC3E}">
        <p14:creationId xmlns:p14="http://schemas.microsoft.com/office/powerpoint/2010/main" val="4038369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a:extLst>
              <a:ext uri="{FF2B5EF4-FFF2-40B4-BE49-F238E27FC236}">
                <a16:creationId xmlns:a16="http://schemas.microsoft.com/office/drawing/2014/main" id="{775B3162-BCCE-2890-4270-2348980F430D}"/>
              </a:ext>
            </a:extLst>
          </p:cNvPr>
          <p:cNvGraphicFramePr>
            <a:graphicFrameLocks noGrp="1"/>
          </p:cNvGraphicFramePr>
          <p:nvPr>
            <p:ph sz="half" idx="2"/>
            <p:extLst>
              <p:ext uri="{D42A27DB-BD31-4B8C-83A1-F6EECF244321}">
                <p14:modId xmlns:p14="http://schemas.microsoft.com/office/powerpoint/2010/main" val="3033043398"/>
              </p:ext>
            </p:extLst>
          </p:nvPr>
        </p:nvGraphicFramePr>
        <p:xfrm>
          <a:off x="446658" y="741680"/>
          <a:ext cx="11416158" cy="584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96CAD469-6679-1624-1937-F4547B3CEC5C}"/>
              </a:ext>
            </a:extLst>
          </p:cNvPr>
          <p:cNvSpPr>
            <a:spLocks noGrp="1"/>
          </p:cNvSpPr>
          <p:nvPr>
            <p:ph type="sldNum" sz="quarter" idx="12"/>
          </p:nvPr>
        </p:nvSpPr>
        <p:spPr/>
        <p:txBody>
          <a:bodyPr/>
          <a:lstStyle/>
          <a:p>
            <a:fld id="{3A98EE3D-8CD1-4C3F-BD1C-C98C9596463C}" type="slidenum">
              <a:rPr lang="en-US" smtClean="0"/>
              <a:t>27</a:t>
            </a:fld>
            <a:endParaRPr lang="en-US" dirty="0"/>
          </a:p>
        </p:txBody>
      </p:sp>
    </p:spTree>
    <p:extLst>
      <p:ext uri="{BB962C8B-B14F-4D97-AF65-F5344CB8AC3E}">
        <p14:creationId xmlns:p14="http://schemas.microsoft.com/office/powerpoint/2010/main" val="33872059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25CBDB9-37B5-0C49-178C-4308133CE02F}"/>
              </a:ext>
            </a:extLst>
          </p:cNvPr>
          <p:cNvSpPr>
            <a:spLocks noGrp="1"/>
          </p:cNvSpPr>
          <p:nvPr>
            <p:ph sz="half" idx="13"/>
          </p:nvPr>
        </p:nvSpPr>
        <p:spPr>
          <a:xfrm>
            <a:off x="142240" y="1910080"/>
            <a:ext cx="3657600" cy="4224655"/>
          </a:xfrm>
        </p:spPr>
        <p:txBody>
          <a:bodyPr>
            <a:normAutofit/>
          </a:bodyPr>
          <a:lstStyle/>
          <a:p>
            <a:pPr marL="571500" lvl="1" indent="0">
              <a:lnSpc>
                <a:spcPct val="90000"/>
              </a:lnSpc>
              <a:buNone/>
            </a:pPr>
            <a:r>
              <a:rPr lang="en-US" dirty="0"/>
              <a:t>A problem-solving curriculum inverts the traditional hierarchy. It begins with contextual challenges—agricultural inefficiencies, energy deficits, public health issues, and environmental degradation and encourages students to approach these issues scientifically. It teaches them not only </a:t>
            </a:r>
            <a:r>
              <a:rPr lang="en-US" i="1" dirty="0"/>
              <a:t>what</a:t>
            </a:r>
            <a:r>
              <a:rPr lang="en-US" dirty="0"/>
              <a:t> to think, but </a:t>
            </a:r>
            <a:r>
              <a:rPr lang="en-US" i="1" dirty="0"/>
              <a:t>how</a:t>
            </a:r>
            <a:r>
              <a:rPr lang="en-US" dirty="0"/>
              <a:t> to think.</a:t>
            </a:r>
          </a:p>
          <a:p>
            <a:endParaRPr lang="en-US" dirty="0"/>
          </a:p>
        </p:txBody>
      </p:sp>
      <p:graphicFrame>
        <p:nvGraphicFramePr>
          <p:cNvPr id="5" name="Content Placeholder 3">
            <a:extLst>
              <a:ext uri="{FF2B5EF4-FFF2-40B4-BE49-F238E27FC236}">
                <a16:creationId xmlns:a16="http://schemas.microsoft.com/office/drawing/2014/main" id="{34C90C65-F829-5F1E-35E5-BE2CA976BEF4}"/>
              </a:ext>
            </a:extLst>
          </p:cNvPr>
          <p:cNvGraphicFramePr>
            <a:graphicFrameLocks noGrp="1"/>
          </p:cNvGraphicFramePr>
          <p:nvPr>
            <p:ph sz="half" idx="2"/>
            <p:extLst>
              <p:ext uri="{D42A27DB-BD31-4B8C-83A1-F6EECF244321}">
                <p14:modId xmlns:p14="http://schemas.microsoft.com/office/powerpoint/2010/main" val="875893265"/>
              </p:ext>
            </p:extLst>
          </p:nvPr>
        </p:nvGraphicFramePr>
        <p:xfrm>
          <a:off x="4283074" y="853440"/>
          <a:ext cx="7675245" cy="5801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F11CB01C-7965-D9A8-4A96-20ECB1081421}"/>
              </a:ext>
            </a:extLst>
          </p:cNvPr>
          <p:cNvSpPr>
            <a:spLocks noGrp="1"/>
          </p:cNvSpPr>
          <p:nvPr>
            <p:ph type="sldNum" sz="quarter" idx="12"/>
          </p:nvPr>
        </p:nvSpPr>
        <p:spPr/>
        <p:txBody>
          <a:bodyPr/>
          <a:lstStyle/>
          <a:p>
            <a:fld id="{3A98EE3D-8CD1-4C3F-BD1C-C98C9596463C}" type="slidenum">
              <a:rPr lang="en-US" smtClean="0"/>
              <a:t>28</a:t>
            </a:fld>
            <a:endParaRPr lang="en-US" dirty="0"/>
          </a:p>
        </p:txBody>
      </p:sp>
    </p:spTree>
    <p:extLst>
      <p:ext uri="{BB962C8B-B14F-4D97-AF65-F5344CB8AC3E}">
        <p14:creationId xmlns:p14="http://schemas.microsoft.com/office/powerpoint/2010/main" val="3299952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BA544F6-BF8C-2C87-3906-146BEDB4C299}"/>
              </a:ext>
            </a:extLst>
          </p:cNvPr>
          <p:cNvSpPr>
            <a:spLocks noGrp="1"/>
          </p:cNvSpPr>
          <p:nvPr>
            <p:ph type="title"/>
          </p:nvPr>
        </p:nvSpPr>
        <p:spPr>
          <a:xfrm>
            <a:off x="578682" y="453643"/>
            <a:ext cx="11029616" cy="1188720"/>
          </a:xfrm>
        </p:spPr>
        <p:txBody>
          <a:bodyPr vert="horz" lIns="91440" tIns="45720" rIns="91440" bIns="45720" rtlCol="0" anchor="b">
            <a:normAutofit/>
          </a:bodyPr>
          <a:lstStyle/>
          <a:p>
            <a:r>
              <a:rPr lang="en-US" b="0" kern="1200" cap="all" dirty="0">
                <a:solidFill>
                  <a:schemeClr val="tx1">
                    <a:lumMod val="75000"/>
                    <a:lumOff val="25000"/>
                  </a:schemeClr>
                </a:solidFill>
                <a:latin typeface="+mj-lt"/>
                <a:ea typeface="+mj-ea"/>
                <a:cs typeface="+mj-cs"/>
              </a:rPr>
              <a:t>IMPLEMENTING PROBLEM-SOLVING CURRICULUM: POLICY REQUIREMENT</a:t>
            </a:r>
          </a:p>
        </p:txBody>
      </p:sp>
      <p:graphicFrame>
        <p:nvGraphicFramePr>
          <p:cNvPr id="19" name="Content Placeholder 2">
            <a:extLst>
              <a:ext uri="{FF2B5EF4-FFF2-40B4-BE49-F238E27FC236}">
                <a16:creationId xmlns:a16="http://schemas.microsoft.com/office/drawing/2014/main" id="{414C3D65-7A73-FBE6-1503-A830F9776C6D}"/>
              </a:ext>
            </a:extLst>
          </p:cNvPr>
          <p:cNvGraphicFramePr>
            <a:graphicFrameLocks noGrp="1"/>
          </p:cNvGraphicFramePr>
          <p:nvPr>
            <p:ph sz="half" idx="13"/>
            <p:extLst>
              <p:ext uri="{D42A27DB-BD31-4B8C-83A1-F6EECF244321}">
                <p14:modId xmlns:p14="http://schemas.microsoft.com/office/powerpoint/2010/main" val="1448804188"/>
              </p:ext>
            </p:extLst>
          </p:nvPr>
        </p:nvGraphicFramePr>
        <p:xfrm>
          <a:off x="581025" y="1792224"/>
          <a:ext cx="11029950" cy="5065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C9D1CAD4-043C-E8D3-5FAA-0B5611780B35}"/>
              </a:ext>
            </a:extLst>
          </p:cNvPr>
          <p:cNvSpPr>
            <a:spLocks noGrp="1"/>
          </p:cNvSpPr>
          <p:nvPr>
            <p:ph type="sldNum" sz="quarter" idx="12"/>
          </p:nvPr>
        </p:nvSpPr>
        <p:spPr/>
        <p:txBody>
          <a:bodyPr/>
          <a:lstStyle/>
          <a:p>
            <a:fld id="{3A98EE3D-8CD1-4C3F-BD1C-C98C9596463C}" type="slidenum">
              <a:rPr lang="en-US" smtClean="0"/>
              <a:t>29</a:t>
            </a:fld>
            <a:endParaRPr lang="en-US" dirty="0"/>
          </a:p>
        </p:txBody>
      </p:sp>
    </p:spTree>
    <p:extLst>
      <p:ext uri="{BB962C8B-B14F-4D97-AF65-F5344CB8AC3E}">
        <p14:creationId xmlns:p14="http://schemas.microsoft.com/office/powerpoint/2010/main" val="2250649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23E1E4-7CB2-923B-9D41-672CB85E05DA}"/>
              </a:ext>
            </a:extLst>
          </p:cNvPr>
          <p:cNvSpPr>
            <a:spLocks noGrp="1"/>
          </p:cNvSpPr>
          <p:nvPr>
            <p:ph type="title"/>
          </p:nvPr>
        </p:nvSpPr>
        <p:spPr>
          <a:xfrm>
            <a:off x="457201" y="359664"/>
            <a:ext cx="3657600" cy="847345"/>
          </a:xfrm>
        </p:spPr>
        <p:txBody>
          <a:bodyPr/>
          <a:lstStyle/>
          <a:p>
            <a:r>
              <a:rPr lang="en-US" dirty="0"/>
              <a:t>outline	</a:t>
            </a:r>
          </a:p>
        </p:txBody>
      </p:sp>
      <p:sp>
        <p:nvSpPr>
          <p:cNvPr id="8" name="Content Placeholder 7">
            <a:extLst>
              <a:ext uri="{FF2B5EF4-FFF2-40B4-BE49-F238E27FC236}">
                <a16:creationId xmlns:a16="http://schemas.microsoft.com/office/drawing/2014/main" id="{1A667A9A-3428-68BE-D555-0DE1859FDF8A}"/>
              </a:ext>
            </a:extLst>
          </p:cNvPr>
          <p:cNvSpPr>
            <a:spLocks noGrp="1"/>
          </p:cNvSpPr>
          <p:nvPr>
            <p:ph sz="quarter" idx="4"/>
          </p:nvPr>
        </p:nvSpPr>
        <p:spPr>
          <a:xfrm>
            <a:off x="457201" y="1316736"/>
            <a:ext cx="6467855" cy="5181600"/>
          </a:xfrm>
        </p:spPr>
        <p:txBody>
          <a:bodyPr>
            <a:noAutofit/>
          </a:bodyPr>
          <a:lstStyle/>
          <a:p>
            <a:pPr marL="342900" indent="-342900">
              <a:buFont typeface="Arial" panose="020B0604020202020204" pitchFamily="34" charset="0"/>
              <a:buChar char="•"/>
            </a:pPr>
            <a:r>
              <a:rPr lang="en-US" sz="2200" dirty="0"/>
              <a:t>Accelerated National Development</a:t>
            </a:r>
            <a:endParaRPr lang="en-US" sz="2200" dirty="0">
              <a:solidFill>
                <a:schemeClr val="tx1">
                  <a:lumMod val="85000"/>
                  <a:lumOff val="15000"/>
                </a:schemeClr>
              </a:solidFill>
            </a:endParaRPr>
          </a:p>
          <a:p>
            <a:pPr marL="342900" indent="-342900">
              <a:buFont typeface="Arial" panose="020B0604020202020204" pitchFamily="34" charset="0"/>
              <a:buChar char="•"/>
            </a:pPr>
            <a:r>
              <a:rPr lang="en-US" sz="2200" dirty="0"/>
              <a:t>Science Education and Accelerated National Development</a:t>
            </a:r>
          </a:p>
          <a:p>
            <a:pPr marL="342900" indent="-342900">
              <a:buFont typeface="Arial" panose="020B0604020202020204" pitchFamily="34" charset="0"/>
              <a:buChar char="•"/>
            </a:pPr>
            <a:r>
              <a:rPr lang="en-US" sz="2200" dirty="0"/>
              <a:t>Problem-solving curriculum</a:t>
            </a:r>
          </a:p>
          <a:p>
            <a:pPr marL="342900" indent="-342900">
              <a:buFont typeface="Arial" panose="020B0604020202020204" pitchFamily="34" charset="0"/>
              <a:buChar char="•"/>
            </a:pPr>
            <a:r>
              <a:rPr lang="en-US" sz="2200" dirty="0"/>
              <a:t>Science Policy </a:t>
            </a:r>
          </a:p>
          <a:p>
            <a:pPr marL="342900" indent="-342900">
              <a:buFont typeface="Arial" panose="020B0604020202020204" pitchFamily="34" charset="0"/>
              <a:buChar char="•"/>
            </a:pPr>
            <a:r>
              <a:rPr lang="en-US" sz="2200" dirty="0"/>
              <a:t>Science education for national development: the China story</a:t>
            </a:r>
          </a:p>
          <a:p>
            <a:pPr marL="342900" indent="-342900">
              <a:buFont typeface="Arial" panose="020B0604020202020204" pitchFamily="34" charset="0"/>
              <a:buChar char="•"/>
            </a:pPr>
            <a:r>
              <a:rPr lang="en-US" sz="2200" dirty="0"/>
              <a:t>Conclusions and Recommendations</a:t>
            </a:r>
          </a:p>
        </p:txBody>
      </p:sp>
      <p:pic>
        <p:nvPicPr>
          <p:cNvPr id="34" name="Picture Placeholder 21" descr="A close-up of a stethoscope">
            <a:extLst>
              <a:ext uri="{FF2B5EF4-FFF2-40B4-BE49-F238E27FC236}">
                <a16:creationId xmlns:a16="http://schemas.microsoft.com/office/drawing/2014/main" id="{63F55FD3-B051-BD22-347E-065B72C87E1C}"/>
              </a:ext>
            </a:extLst>
          </p:cNvPr>
          <p:cNvPicPr>
            <a:picLocks noGrp="1" noChangeAspect="1"/>
          </p:cNvPicPr>
          <p:nvPr>
            <p:ph type="pic" sz="quarter" idx="13"/>
          </p:nvPr>
        </p:nvPicPr>
        <p:blipFill>
          <a:blip r:embed="rId3"/>
          <a:srcRect l="148" r="148"/>
          <a:stretch/>
        </p:blipFill>
        <p:spPr>
          <a:xfrm>
            <a:off x="7010400" y="640080"/>
            <a:ext cx="4724398" cy="5297425"/>
          </a:xfrm>
        </p:spPr>
      </p:pic>
      <p:sp>
        <p:nvSpPr>
          <p:cNvPr id="2" name="Slide Number Placeholder 1">
            <a:extLst>
              <a:ext uri="{FF2B5EF4-FFF2-40B4-BE49-F238E27FC236}">
                <a16:creationId xmlns:a16="http://schemas.microsoft.com/office/drawing/2014/main" id="{5D1A2A6F-6882-EB06-06CC-82A6C15A6711}"/>
              </a:ext>
            </a:extLst>
          </p:cNvPr>
          <p:cNvSpPr>
            <a:spLocks noGrp="1"/>
          </p:cNvSpPr>
          <p:nvPr>
            <p:ph type="sldNum" sz="quarter" idx="17"/>
          </p:nvPr>
        </p:nvSpPr>
        <p:spPr/>
        <p:txBody>
          <a:bodyPr/>
          <a:lstStyle/>
          <a:p>
            <a:fld id="{3A98EE3D-8CD1-4C3F-BD1C-C98C9596463C}" type="slidenum">
              <a:rPr lang="en-US" smtClean="0"/>
              <a:t>3</a:t>
            </a:fld>
            <a:endParaRPr lang="en-US" dirty="0"/>
          </a:p>
        </p:txBody>
      </p:sp>
    </p:spTree>
    <p:extLst>
      <p:ext uri="{BB962C8B-B14F-4D97-AF65-F5344CB8AC3E}">
        <p14:creationId xmlns:p14="http://schemas.microsoft.com/office/powerpoint/2010/main" val="2201125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733AD-54F0-8401-C2FD-F5060F7961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3BB0F6-7B89-E85C-2A1B-DCBCA78916FA}"/>
              </a:ext>
            </a:extLst>
          </p:cNvPr>
          <p:cNvSpPr>
            <a:spLocks noGrp="1"/>
          </p:cNvSpPr>
          <p:nvPr>
            <p:ph type="title"/>
          </p:nvPr>
        </p:nvSpPr>
        <p:spPr>
          <a:xfrm>
            <a:off x="581192" y="702156"/>
            <a:ext cx="11029616" cy="1188720"/>
          </a:xfrm>
        </p:spPr>
        <p:txBody>
          <a:bodyPr vert="horz" lIns="91440" tIns="45720" rIns="91440" bIns="45720" rtlCol="0" anchor="b">
            <a:normAutofit/>
          </a:bodyPr>
          <a:lstStyle/>
          <a:p>
            <a:r>
              <a:rPr lang="en-US" dirty="0"/>
              <a:t>SCIENCE POLICY</a:t>
            </a:r>
          </a:p>
        </p:txBody>
      </p:sp>
      <p:pic>
        <p:nvPicPr>
          <p:cNvPr id="8" name="Graphic 7" descr="Lecturer">
            <a:extLst>
              <a:ext uri="{FF2B5EF4-FFF2-40B4-BE49-F238E27FC236}">
                <a16:creationId xmlns:a16="http://schemas.microsoft.com/office/drawing/2014/main" id="{9F1A1F67-F038-7438-6D6B-00D39843DB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52372" y="2499053"/>
            <a:ext cx="3405393" cy="3405393"/>
          </a:xfrm>
          <a:prstGeom prst="rect">
            <a:avLst/>
          </a:prstGeom>
        </p:spPr>
      </p:pic>
      <p:sp>
        <p:nvSpPr>
          <p:cNvPr id="4" name="Content Placeholder 3">
            <a:extLst>
              <a:ext uri="{FF2B5EF4-FFF2-40B4-BE49-F238E27FC236}">
                <a16:creationId xmlns:a16="http://schemas.microsoft.com/office/drawing/2014/main" id="{FE17E96E-F615-0CF5-7654-89614146A7C1}"/>
              </a:ext>
            </a:extLst>
          </p:cNvPr>
          <p:cNvSpPr>
            <a:spLocks noGrp="1"/>
          </p:cNvSpPr>
          <p:nvPr>
            <p:ph sz="quarter" idx="4"/>
          </p:nvPr>
        </p:nvSpPr>
        <p:spPr>
          <a:xfrm>
            <a:off x="6335805" y="2180496"/>
            <a:ext cx="5275001" cy="4045683"/>
          </a:xfrm>
        </p:spPr>
        <p:txBody>
          <a:bodyPr vert="horz" lIns="91440" tIns="45720" rIns="91440" bIns="45720" rtlCol="0" anchor="ctr">
            <a:normAutofit/>
          </a:bodyPr>
          <a:lstStyle/>
          <a:p>
            <a:pPr lvl="0">
              <a:buFont typeface="Wingdings 2" panose="05020102010507070707" pitchFamily="18" charset="2"/>
              <a:buChar char=""/>
            </a:pPr>
            <a:r>
              <a:rPr lang="en-US" sz="2400" i="1" dirty="0"/>
              <a:t>“Public policy concerned with the allocation of resources for the conduct of science, the development of scientific knowledge, and the use of that knowledge in the service of the public."</a:t>
            </a:r>
            <a:endParaRPr lang="en-US" sz="2400" dirty="0"/>
          </a:p>
          <a:p>
            <a:pPr>
              <a:buFont typeface="Wingdings 2" panose="05020102010507070707" pitchFamily="18" charset="2"/>
              <a:buChar char=""/>
            </a:pPr>
            <a:endParaRPr lang="en-US" dirty="0">
              <a:effectLst/>
            </a:endParaRPr>
          </a:p>
        </p:txBody>
      </p:sp>
      <p:sp>
        <p:nvSpPr>
          <p:cNvPr id="3" name="Slide Number Placeholder 2">
            <a:extLst>
              <a:ext uri="{FF2B5EF4-FFF2-40B4-BE49-F238E27FC236}">
                <a16:creationId xmlns:a16="http://schemas.microsoft.com/office/drawing/2014/main" id="{3F881191-0647-8A68-84F8-714083EF243C}"/>
              </a:ext>
            </a:extLst>
          </p:cNvPr>
          <p:cNvSpPr>
            <a:spLocks noGrp="1"/>
          </p:cNvSpPr>
          <p:nvPr>
            <p:ph type="sldNum" sz="quarter" idx="18"/>
          </p:nvPr>
        </p:nvSpPr>
        <p:spPr/>
        <p:txBody>
          <a:bodyPr/>
          <a:lstStyle/>
          <a:p>
            <a:fld id="{3A98EE3D-8CD1-4C3F-BD1C-C98C9596463C}" type="slidenum">
              <a:rPr lang="en-US" smtClean="0"/>
              <a:t>30</a:t>
            </a:fld>
            <a:endParaRPr lang="en-US" dirty="0"/>
          </a:p>
        </p:txBody>
      </p:sp>
    </p:spTree>
    <p:extLst>
      <p:ext uri="{BB962C8B-B14F-4D97-AF65-F5344CB8AC3E}">
        <p14:creationId xmlns:p14="http://schemas.microsoft.com/office/powerpoint/2010/main" val="2631356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448728E-2EDF-4F60-A97C-C0F08E06DB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78CBB40F-4E03-45AE-9020-C27B0AE7F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A9F7CCD1-513F-4B7A-9497-7AA9144DB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FCE299-7024-3DAC-CB3E-F730C02075A7}"/>
              </a:ext>
            </a:extLst>
          </p:cNvPr>
          <p:cNvSpPr>
            <a:spLocks noGrp="1"/>
          </p:cNvSpPr>
          <p:nvPr>
            <p:ph type="title"/>
          </p:nvPr>
        </p:nvSpPr>
        <p:spPr>
          <a:xfrm>
            <a:off x="746228" y="1037967"/>
            <a:ext cx="3054091" cy="4709131"/>
          </a:xfrm>
        </p:spPr>
        <p:txBody>
          <a:bodyPr vert="horz" lIns="91440" tIns="45720" rIns="91440" bIns="45720" rtlCol="0" anchor="ctr">
            <a:normAutofit/>
          </a:bodyPr>
          <a:lstStyle/>
          <a:p>
            <a:r>
              <a:rPr lang="en-US" b="0" kern="1200" cap="all">
                <a:solidFill>
                  <a:schemeClr val="bg1">
                    <a:lumMod val="85000"/>
                    <a:lumOff val="15000"/>
                  </a:schemeClr>
                </a:solidFill>
                <a:latin typeface="+mj-lt"/>
                <a:ea typeface="+mj-ea"/>
                <a:cs typeface="+mj-cs"/>
              </a:rPr>
              <a:t>Importance of Science Policy</a:t>
            </a:r>
            <a:br>
              <a:rPr lang="en-US" b="0" kern="1200" cap="all">
                <a:solidFill>
                  <a:schemeClr val="bg1">
                    <a:lumMod val="85000"/>
                    <a:lumOff val="15000"/>
                  </a:schemeClr>
                </a:solidFill>
                <a:latin typeface="+mj-lt"/>
                <a:ea typeface="+mj-ea"/>
                <a:cs typeface="+mj-cs"/>
              </a:rPr>
            </a:br>
            <a:endParaRPr lang="en-US" b="0" kern="1200" cap="all">
              <a:solidFill>
                <a:schemeClr val="bg1">
                  <a:lumMod val="85000"/>
                  <a:lumOff val="15000"/>
                </a:schemeClr>
              </a:solidFill>
              <a:latin typeface="+mj-lt"/>
              <a:ea typeface="+mj-ea"/>
              <a:cs typeface="+mj-cs"/>
            </a:endParaRPr>
          </a:p>
        </p:txBody>
      </p:sp>
      <p:sp>
        <p:nvSpPr>
          <p:cNvPr id="18" name="Rectangle 17">
            <a:extLst>
              <a:ext uri="{FF2B5EF4-FFF2-40B4-BE49-F238E27FC236}">
                <a16:creationId xmlns:a16="http://schemas.microsoft.com/office/drawing/2014/main" id="{2987D6F4-EC95-4EF1-A8AD-4B70386C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F5F792DF-9D0A-4DB6-9A9E-7312F5A7E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7498080" cy="9144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6" name="Content Placeholder 3">
            <a:extLst>
              <a:ext uri="{FF2B5EF4-FFF2-40B4-BE49-F238E27FC236}">
                <a16:creationId xmlns:a16="http://schemas.microsoft.com/office/drawing/2014/main" id="{5A1BA210-6C53-6FEA-B2DA-D448F4DE10B2}"/>
              </a:ext>
            </a:extLst>
          </p:cNvPr>
          <p:cNvGraphicFramePr>
            <a:graphicFrameLocks noGrp="1"/>
          </p:cNvGraphicFramePr>
          <p:nvPr>
            <p:ph sz="quarter" idx="4"/>
            <p:extLst>
              <p:ext uri="{D42A27DB-BD31-4B8C-83A1-F6EECF244321}">
                <p14:modId xmlns:p14="http://schemas.microsoft.com/office/powerpoint/2010/main" val="1345881987"/>
              </p:ext>
            </p:extLst>
          </p:nvPr>
        </p:nvGraphicFramePr>
        <p:xfrm>
          <a:off x="4598438" y="1207783"/>
          <a:ext cx="7012370" cy="4709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FBFA9DF2-9221-56EE-AA4E-56B50D51E269}"/>
              </a:ext>
            </a:extLst>
          </p:cNvPr>
          <p:cNvSpPr>
            <a:spLocks noGrp="1"/>
          </p:cNvSpPr>
          <p:nvPr>
            <p:ph type="sldNum" sz="quarter" idx="18"/>
          </p:nvPr>
        </p:nvSpPr>
        <p:spPr/>
        <p:txBody>
          <a:bodyPr/>
          <a:lstStyle/>
          <a:p>
            <a:fld id="{3A98EE3D-8CD1-4C3F-BD1C-C98C9596463C}" type="slidenum">
              <a:rPr lang="en-US" smtClean="0"/>
              <a:t>31</a:t>
            </a:fld>
            <a:endParaRPr lang="en-US" dirty="0"/>
          </a:p>
        </p:txBody>
      </p:sp>
    </p:spTree>
    <p:extLst>
      <p:ext uri="{BB962C8B-B14F-4D97-AF65-F5344CB8AC3E}">
        <p14:creationId xmlns:p14="http://schemas.microsoft.com/office/powerpoint/2010/main" val="2269907087"/>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88C97474-5879-4DB5-B4F3-F0357104B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D2AF00E-D433-4047-863F-BCB69CEC3C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601200"/>
            <a:ext cx="7498616" cy="578936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B607718-59EB-9D44-F9AE-D971F4EBE0AB}"/>
              </a:ext>
            </a:extLst>
          </p:cNvPr>
          <p:cNvSpPr>
            <a:spLocks noGrp="1"/>
          </p:cNvSpPr>
          <p:nvPr>
            <p:ph type="title"/>
          </p:nvPr>
        </p:nvSpPr>
        <p:spPr>
          <a:xfrm>
            <a:off x="4602822" y="938022"/>
            <a:ext cx="6658013" cy="1188720"/>
          </a:xfrm>
        </p:spPr>
        <p:txBody>
          <a:bodyPr vert="horz" lIns="91440" tIns="45720" rIns="91440" bIns="45720" rtlCol="0" anchor="b">
            <a:normAutofit/>
          </a:bodyPr>
          <a:lstStyle/>
          <a:p>
            <a:r>
              <a:rPr lang="en-US" sz="2600">
                <a:solidFill>
                  <a:srgbClr val="FFFFFF"/>
                </a:solidFill>
              </a:rPr>
              <a:t>Key Stakeholders in Science Policy</a:t>
            </a:r>
            <a:br>
              <a:rPr lang="en-US" sz="2600">
                <a:solidFill>
                  <a:srgbClr val="FFFFFF"/>
                </a:solidFill>
              </a:rPr>
            </a:br>
            <a:endParaRPr lang="en-US" sz="2600">
              <a:solidFill>
                <a:srgbClr val="FFFFFF"/>
              </a:solidFill>
            </a:endParaRPr>
          </a:p>
        </p:txBody>
      </p:sp>
      <p:sp>
        <p:nvSpPr>
          <p:cNvPr id="21" name="Rectangle 20">
            <a:extLst>
              <a:ext uri="{FF2B5EF4-FFF2-40B4-BE49-F238E27FC236}">
                <a16:creationId xmlns:a16="http://schemas.microsoft.com/office/drawing/2014/main" id="{0997DBEA-6DFC-457A-9850-E53505354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79446CF5-953A-4916-BFF4-F5558E5C2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477B945C-B433-4DFF-9A67-A5C9257E47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8" name="Graphic 7" descr="Bank">
            <a:extLst>
              <a:ext uri="{FF2B5EF4-FFF2-40B4-BE49-F238E27FC236}">
                <a16:creationId xmlns:a16="http://schemas.microsoft.com/office/drawing/2014/main" id="{78EE9CED-B961-0D58-986C-73A36937E59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4700" y="2049354"/>
            <a:ext cx="3053422" cy="3053422"/>
          </a:xfrm>
          <a:prstGeom prst="rect">
            <a:avLst/>
          </a:prstGeom>
        </p:spPr>
      </p:pic>
      <p:sp>
        <p:nvSpPr>
          <p:cNvPr id="4" name="Content Placeholder 3">
            <a:extLst>
              <a:ext uri="{FF2B5EF4-FFF2-40B4-BE49-F238E27FC236}">
                <a16:creationId xmlns:a16="http://schemas.microsoft.com/office/drawing/2014/main" id="{181AB337-9F90-1B0F-47CE-CB2650A32586}"/>
              </a:ext>
            </a:extLst>
          </p:cNvPr>
          <p:cNvSpPr>
            <a:spLocks noGrp="1"/>
          </p:cNvSpPr>
          <p:nvPr>
            <p:ph sz="quarter" idx="4"/>
          </p:nvPr>
        </p:nvSpPr>
        <p:spPr>
          <a:xfrm>
            <a:off x="4602822" y="2340864"/>
            <a:ext cx="6658013" cy="3793237"/>
          </a:xfrm>
        </p:spPr>
        <p:txBody>
          <a:bodyPr vert="horz" lIns="91440" tIns="45720" rIns="91440" bIns="45720" rtlCol="0" anchor="ctr">
            <a:normAutofit/>
          </a:bodyPr>
          <a:lstStyle/>
          <a:p>
            <a:pPr lvl="0">
              <a:buFont typeface="Wingdings 2" panose="05020102010507070707" pitchFamily="18" charset="2"/>
              <a:buChar char=""/>
            </a:pPr>
            <a:r>
              <a:rPr lang="en-US" sz="2400" dirty="0">
                <a:solidFill>
                  <a:srgbClr val="FFFFFF"/>
                </a:solidFill>
              </a:rPr>
              <a:t>Government (Ministries, Parliament)</a:t>
            </a:r>
          </a:p>
          <a:p>
            <a:pPr lvl="0">
              <a:buFont typeface="Wingdings 2" panose="05020102010507070707" pitchFamily="18" charset="2"/>
              <a:buChar char=""/>
            </a:pPr>
            <a:r>
              <a:rPr lang="en-US" sz="2400" dirty="0">
                <a:solidFill>
                  <a:srgbClr val="FFFFFF"/>
                </a:solidFill>
              </a:rPr>
              <a:t>Academia and Research Institutions</a:t>
            </a:r>
          </a:p>
          <a:p>
            <a:pPr lvl="0">
              <a:buFont typeface="Wingdings 2" panose="05020102010507070707" pitchFamily="18" charset="2"/>
              <a:buChar char=""/>
            </a:pPr>
            <a:r>
              <a:rPr lang="en-US" sz="2400" dirty="0">
                <a:solidFill>
                  <a:srgbClr val="FFFFFF"/>
                </a:solidFill>
              </a:rPr>
              <a:t>Private Sector &amp; Industry</a:t>
            </a:r>
          </a:p>
          <a:p>
            <a:pPr lvl="0">
              <a:buFont typeface="Wingdings 2" panose="05020102010507070707" pitchFamily="18" charset="2"/>
              <a:buChar char=""/>
            </a:pPr>
            <a:r>
              <a:rPr lang="en-US" sz="2400" dirty="0">
                <a:solidFill>
                  <a:srgbClr val="FFFFFF"/>
                </a:solidFill>
              </a:rPr>
              <a:t>Civil Society &amp; Media</a:t>
            </a:r>
          </a:p>
          <a:p>
            <a:pPr lvl="0">
              <a:buFont typeface="Wingdings 2" panose="05020102010507070707" pitchFamily="18" charset="2"/>
              <a:buChar char=""/>
            </a:pPr>
            <a:r>
              <a:rPr lang="en-US" sz="2400" dirty="0">
                <a:solidFill>
                  <a:srgbClr val="FFFFFF"/>
                </a:solidFill>
              </a:rPr>
              <a:t>International Bodies (e.g., UNESCO, OECD)</a:t>
            </a:r>
          </a:p>
          <a:p>
            <a:pPr>
              <a:buFont typeface="Wingdings 2" panose="05020102010507070707" pitchFamily="18" charset="2"/>
              <a:buChar char=""/>
            </a:pPr>
            <a:endParaRPr lang="en-US" dirty="0">
              <a:solidFill>
                <a:srgbClr val="FFFFFF"/>
              </a:solidFill>
            </a:endParaRPr>
          </a:p>
        </p:txBody>
      </p:sp>
      <p:sp>
        <p:nvSpPr>
          <p:cNvPr id="3" name="Slide Number Placeholder 2">
            <a:extLst>
              <a:ext uri="{FF2B5EF4-FFF2-40B4-BE49-F238E27FC236}">
                <a16:creationId xmlns:a16="http://schemas.microsoft.com/office/drawing/2014/main" id="{B61D7128-5259-3FE6-B6DF-3680AEDBB534}"/>
              </a:ext>
            </a:extLst>
          </p:cNvPr>
          <p:cNvSpPr>
            <a:spLocks noGrp="1"/>
          </p:cNvSpPr>
          <p:nvPr>
            <p:ph type="sldNum" sz="quarter" idx="18"/>
          </p:nvPr>
        </p:nvSpPr>
        <p:spPr/>
        <p:txBody>
          <a:bodyPr/>
          <a:lstStyle/>
          <a:p>
            <a:fld id="{3A98EE3D-8CD1-4C3F-BD1C-C98C9596463C}" type="slidenum">
              <a:rPr lang="en-US" smtClean="0"/>
              <a:t>32</a:t>
            </a:fld>
            <a:endParaRPr lang="en-US" dirty="0"/>
          </a:p>
        </p:txBody>
      </p:sp>
    </p:spTree>
    <p:extLst>
      <p:ext uri="{BB962C8B-B14F-4D97-AF65-F5344CB8AC3E}">
        <p14:creationId xmlns:p14="http://schemas.microsoft.com/office/powerpoint/2010/main" val="4131152384"/>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BFBD4-E595-2777-F1CC-89E322AEE98D}"/>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881C85F2-8D6C-57B9-71C7-F93292BC79B0}"/>
              </a:ext>
            </a:extLst>
          </p:cNvPr>
          <p:cNvSpPr>
            <a:spLocks noGrp="1"/>
          </p:cNvSpPr>
          <p:nvPr>
            <p:ph type="title"/>
          </p:nvPr>
        </p:nvSpPr>
        <p:spPr/>
        <p:txBody>
          <a:bodyPr/>
          <a:lstStyle/>
          <a:p>
            <a:r>
              <a:rPr lang="en-US" dirty="0"/>
              <a:t>Science education for national development: the </a:t>
            </a:r>
            <a:r>
              <a:rPr lang="en-US" dirty="0" err="1"/>
              <a:t>china</a:t>
            </a:r>
            <a:r>
              <a:rPr lang="en-US" dirty="0"/>
              <a:t> story</a:t>
            </a:r>
          </a:p>
        </p:txBody>
      </p:sp>
      <p:sp>
        <p:nvSpPr>
          <p:cNvPr id="3" name="Content Placeholder 2">
            <a:extLst>
              <a:ext uri="{FF2B5EF4-FFF2-40B4-BE49-F238E27FC236}">
                <a16:creationId xmlns:a16="http://schemas.microsoft.com/office/drawing/2014/main" id="{739E48AC-8291-2AF4-8EC7-A5967F560BB9}"/>
              </a:ext>
            </a:extLst>
          </p:cNvPr>
          <p:cNvSpPr>
            <a:spLocks noGrp="1"/>
          </p:cNvSpPr>
          <p:nvPr>
            <p:ph sz="half" idx="13"/>
          </p:nvPr>
        </p:nvSpPr>
        <p:spPr>
          <a:xfrm>
            <a:off x="457200" y="2187362"/>
            <a:ext cx="11132288" cy="4160275"/>
          </a:xfrm>
          <a:noFill/>
        </p:spPr>
        <p:txBody>
          <a:bodyPr>
            <a:normAutofit/>
          </a:bodyPr>
          <a:lstStyle/>
          <a:p>
            <a:pPr lvl="0" algn="just">
              <a:lnSpc>
                <a:spcPct val="106000"/>
              </a:lnSpc>
              <a:spcAft>
                <a:spcPts val="800"/>
              </a:spcAft>
              <a:tabLst>
                <a:tab pos="457200" algn="l"/>
              </a:tabLst>
            </a:pPr>
            <a:r>
              <a:rPr lang="en-US" sz="2400" dirty="0"/>
              <a:t>China's science education story is one of significant development and impact on national progress. </a:t>
            </a:r>
          </a:p>
          <a:p>
            <a:pPr lvl="0" algn="just">
              <a:lnSpc>
                <a:spcPct val="106000"/>
              </a:lnSpc>
              <a:spcAft>
                <a:spcPts val="800"/>
              </a:spcAft>
              <a:tabLst>
                <a:tab pos="457200" algn="l"/>
              </a:tabLst>
            </a:pPr>
            <a:r>
              <a:rPr lang="en-US" sz="2400" dirty="0"/>
              <a:t>Driven by a national strategy to enhance scientific literacy and innovation, China has invested heavily in its science education system. </a:t>
            </a:r>
          </a:p>
          <a:p>
            <a:pPr lvl="0" algn="just">
              <a:lnSpc>
                <a:spcPct val="106000"/>
              </a:lnSpc>
              <a:spcAft>
                <a:spcPts val="800"/>
              </a:spcAft>
              <a:tabLst>
                <a:tab pos="457200" algn="l"/>
              </a:tabLst>
            </a:pPr>
            <a:r>
              <a:rPr lang="en-US" sz="2400" dirty="0"/>
              <a:t>The country's approach has evolved from focusing on rote learning to incorporating modern learning theories, and it continues to reform its education system to foster creativity and problem-solving skills. </a:t>
            </a:r>
          </a:p>
        </p:txBody>
      </p:sp>
      <p:sp>
        <p:nvSpPr>
          <p:cNvPr id="2" name="Slide Number Placeholder 1">
            <a:extLst>
              <a:ext uri="{FF2B5EF4-FFF2-40B4-BE49-F238E27FC236}">
                <a16:creationId xmlns:a16="http://schemas.microsoft.com/office/drawing/2014/main" id="{57CD1B53-1589-0B6A-66C7-39082D7B9DA0}"/>
              </a:ext>
            </a:extLst>
          </p:cNvPr>
          <p:cNvSpPr>
            <a:spLocks noGrp="1"/>
          </p:cNvSpPr>
          <p:nvPr>
            <p:ph type="sldNum" sz="quarter" idx="12"/>
          </p:nvPr>
        </p:nvSpPr>
        <p:spPr/>
        <p:txBody>
          <a:bodyPr/>
          <a:lstStyle/>
          <a:p>
            <a:fld id="{3A98EE3D-8CD1-4C3F-BD1C-C98C9596463C}" type="slidenum">
              <a:rPr lang="en-US" smtClean="0"/>
              <a:t>33</a:t>
            </a:fld>
            <a:endParaRPr lang="en-US" dirty="0"/>
          </a:p>
        </p:txBody>
      </p:sp>
    </p:spTree>
    <p:extLst>
      <p:ext uri="{BB962C8B-B14F-4D97-AF65-F5344CB8AC3E}">
        <p14:creationId xmlns:p14="http://schemas.microsoft.com/office/powerpoint/2010/main" val="34437380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216E9-9FAC-5AE5-E811-8E541E7A276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B9DF588-0A22-0B6C-C0A4-FC4AFE484910}"/>
              </a:ext>
            </a:extLst>
          </p:cNvPr>
          <p:cNvSpPr>
            <a:spLocks noGrp="1"/>
          </p:cNvSpPr>
          <p:nvPr>
            <p:ph sz="half" idx="13"/>
          </p:nvPr>
        </p:nvSpPr>
        <p:spPr>
          <a:xfrm>
            <a:off x="457200" y="658368"/>
            <a:ext cx="11132288" cy="5689269"/>
          </a:xfrm>
          <a:noFill/>
        </p:spPr>
        <p:txBody>
          <a:bodyPr>
            <a:normAutofit lnSpcReduction="10000"/>
          </a:bodyPr>
          <a:lstStyle/>
          <a:p>
            <a:pPr marL="0" lvl="0" indent="0" algn="just">
              <a:lnSpc>
                <a:spcPct val="106000"/>
              </a:lnSpc>
              <a:spcAft>
                <a:spcPts val="800"/>
              </a:spcAft>
              <a:buNone/>
              <a:tabLst>
                <a:tab pos="457200" algn="l"/>
              </a:tabLst>
            </a:pPr>
            <a:r>
              <a:rPr lang="en-US" dirty="0"/>
              <a:t>Key Aspects of China's Science Education Development</a:t>
            </a:r>
          </a:p>
          <a:p>
            <a:r>
              <a:rPr lang="en-US" b="1" dirty="0"/>
              <a:t>Government Prioritization:</a:t>
            </a:r>
            <a:endParaRPr lang="en-US" dirty="0"/>
          </a:p>
          <a:p>
            <a:pPr marL="0" indent="0">
              <a:buNone/>
            </a:pPr>
            <a:r>
              <a:rPr lang="en-US" dirty="0"/>
              <a:t>China has made science education a national priority, implementing policies and strategies to promote scientific literacy across all levels of education and among the general public. </a:t>
            </a:r>
          </a:p>
          <a:p>
            <a:r>
              <a:rPr lang="en-US" b="1" dirty="0"/>
              <a:t>Curriculum Reform:</a:t>
            </a:r>
            <a:endParaRPr lang="en-US" dirty="0"/>
          </a:p>
          <a:p>
            <a:pPr marL="0" indent="0">
              <a:buNone/>
            </a:pPr>
            <a:r>
              <a:rPr lang="en-US" dirty="0"/>
              <a:t>The national curriculum has been revised to align with modern learning theories, moving beyond rote memorization to emphasize critical thinking and problem-solving. </a:t>
            </a:r>
          </a:p>
          <a:p>
            <a:r>
              <a:rPr lang="en-US" b="1" dirty="0"/>
              <a:t>Infrastructure Development:</a:t>
            </a:r>
            <a:endParaRPr lang="en-US" dirty="0"/>
          </a:p>
          <a:p>
            <a:pPr marL="0" indent="0">
              <a:buNone/>
            </a:pPr>
            <a:r>
              <a:rPr lang="en-US" dirty="0"/>
              <a:t>The country has invested in infrastructure, including science and technology museums and professional organizations like the Chinese Association of Science Education. </a:t>
            </a:r>
          </a:p>
          <a:p>
            <a:r>
              <a:rPr lang="en-US" b="1" dirty="0"/>
              <a:t>Research Focus:</a:t>
            </a:r>
            <a:endParaRPr lang="en-US" dirty="0"/>
          </a:p>
          <a:p>
            <a:pPr marL="0" indent="0">
              <a:buNone/>
            </a:pPr>
            <a:r>
              <a:rPr lang="en-US" dirty="0"/>
              <a:t>Research universities have been established and supported to enhance China's research capacity and competitiveness in science and technology. </a:t>
            </a:r>
          </a:p>
          <a:p>
            <a:r>
              <a:rPr lang="en-US" b="1" dirty="0"/>
              <a:t>International Collaboration:</a:t>
            </a:r>
            <a:endParaRPr lang="en-US" dirty="0"/>
          </a:p>
          <a:p>
            <a:pPr marL="0" indent="0">
              <a:buNone/>
            </a:pPr>
            <a:r>
              <a:rPr lang="en-US" dirty="0"/>
              <a:t>China has actively participated in international assessments like </a:t>
            </a:r>
            <a:r>
              <a:rPr lang="en-US" dirty="0" err="1"/>
              <a:t>Peogramme</a:t>
            </a:r>
            <a:r>
              <a:rPr lang="en-US" dirty="0"/>
              <a:t> for </a:t>
            </a:r>
            <a:r>
              <a:rPr lang="en-US" dirty="0" err="1"/>
              <a:t>Iinternational</a:t>
            </a:r>
            <a:r>
              <a:rPr lang="en-US" dirty="0"/>
              <a:t> Student Assessment (PISA) and Trend in International Mathematics and Science Study (TIMSS). </a:t>
            </a:r>
          </a:p>
          <a:p>
            <a:endParaRPr lang="en-US" dirty="0"/>
          </a:p>
          <a:p>
            <a:pPr lvl="0" algn="just">
              <a:lnSpc>
                <a:spcPct val="106000"/>
              </a:lnSpc>
              <a:spcAft>
                <a:spcPts val="800"/>
              </a:spcAft>
              <a:tabLst>
                <a:tab pos="457200" algn="l"/>
              </a:tabLst>
            </a:pPr>
            <a:endParaRPr lang="en-US" dirty="0"/>
          </a:p>
        </p:txBody>
      </p:sp>
      <p:sp>
        <p:nvSpPr>
          <p:cNvPr id="2" name="Slide Number Placeholder 1">
            <a:extLst>
              <a:ext uri="{FF2B5EF4-FFF2-40B4-BE49-F238E27FC236}">
                <a16:creationId xmlns:a16="http://schemas.microsoft.com/office/drawing/2014/main" id="{06F2BF81-DE76-DE33-A8C3-8317D17E2876}"/>
              </a:ext>
            </a:extLst>
          </p:cNvPr>
          <p:cNvSpPr>
            <a:spLocks noGrp="1"/>
          </p:cNvSpPr>
          <p:nvPr>
            <p:ph type="sldNum" sz="quarter" idx="12"/>
          </p:nvPr>
        </p:nvSpPr>
        <p:spPr/>
        <p:txBody>
          <a:bodyPr/>
          <a:lstStyle/>
          <a:p>
            <a:fld id="{3A98EE3D-8CD1-4C3F-BD1C-C98C9596463C}" type="slidenum">
              <a:rPr lang="en-US" smtClean="0"/>
              <a:t>34</a:t>
            </a:fld>
            <a:endParaRPr lang="en-US" dirty="0"/>
          </a:p>
        </p:txBody>
      </p:sp>
    </p:spTree>
    <p:extLst>
      <p:ext uri="{BB962C8B-B14F-4D97-AF65-F5344CB8AC3E}">
        <p14:creationId xmlns:p14="http://schemas.microsoft.com/office/powerpoint/2010/main" val="22237682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23C6F-68C3-047E-9C89-CA47DB8A03D6}"/>
              </a:ext>
            </a:extLst>
          </p:cNvPr>
          <p:cNvSpPr>
            <a:spLocks noGrp="1"/>
          </p:cNvSpPr>
          <p:nvPr>
            <p:ph type="title"/>
          </p:nvPr>
        </p:nvSpPr>
        <p:spPr>
          <a:xfrm>
            <a:off x="457200" y="690880"/>
            <a:ext cx="11267440" cy="759968"/>
          </a:xfrm>
        </p:spPr>
        <p:txBody>
          <a:bodyPr/>
          <a:lstStyle/>
          <a:p>
            <a:r>
              <a:rPr lang="en-US" b="1" dirty="0"/>
              <a:t>CONCLUSION AND RECOMMENDATIONS</a:t>
            </a:r>
          </a:p>
        </p:txBody>
      </p:sp>
      <p:sp>
        <p:nvSpPr>
          <p:cNvPr id="3" name="Content Placeholder 2">
            <a:extLst>
              <a:ext uri="{FF2B5EF4-FFF2-40B4-BE49-F238E27FC236}">
                <a16:creationId xmlns:a16="http://schemas.microsoft.com/office/drawing/2014/main" id="{DDF2E058-7E49-E740-0D2B-EA9ABB7DCEE6}"/>
              </a:ext>
            </a:extLst>
          </p:cNvPr>
          <p:cNvSpPr>
            <a:spLocks noGrp="1"/>
          </p:cNvSpPr>
          <p:nvPr>
            <p:ph sz="half" idx="13"/>
          </p:nvPr>
        </p:nvSpPr>
        <p:spPr>
          <a:xfrm>
            <a:off x="457200" y="1711874"/>
            <a:ext cx="11267440" cy="4835230"/>
          </a:xfrm>
        </p:spPr>
        <p:txBody>
          <a:bodyPr>
            <a:normAutofit fontScale="92500" lnSpcReduction="20000"/>
          </a:bodyPr>
          <a:lstStyle/>
          <a:p>
            <a:r>
              <a:rPr lang="en-US" sz="2400" dirty="0"/>
              <a:t>Science education is not just a subject. It is the backbone of modern development. By treating it as critical infrastructure, nations can ensure long-term prosperity, resilience, and global competitiveness. </a:t>
            </a:r>
          </a:p>
          <a:p>
            <a:r>
              <a:rPr lang="en-US" sz="2400" dirty="0"/>
              <a:t>Investing in science education today means building the innovators, problem-solvers, and leaders of tomorrow.</a:t>
            </a:r>
          </a:p>
          <a:p>
            <a:r>
              <a:rPr lang="en-US" sz="2400" dirty="0"/>
              <a:t>Problem-solving skill is a critical 21</a:t>
            </a:r>
            <a:r>
              <a:rPr lang="en-US" sz="2400" baseline="30000" dirty="0"/>
              <a:t>st</a:t>
            </a:r>
            <a:r>
              <a:rPr lang="en-US" sz="2400" dirty="0"/>
              <a:t> century.</a:t>
            </a:r>
          </a:p>
          <a:p>
            <a:r>
              <a:rPr lang="en-US" sz="2400" dirty="0"/>
              <a:t>Higher Education institutions must fully integrate problem-solving in their curricula.</a:t>
            </a:r>
          </a:p>
          <a:p>
            <a:r>
              <a:rPr lang="en-US" sz="2400" dirty="0"/>
              <a:t>The Ghana Tertiary Commission must ensure that problem-solving pedagogies are part of the requirements for </a:t>
            </a:r>
            <a:r>
              <a:rPr lang="en-US" sz="2400" dirty="0" err="1"/>
              <a:t>programme</a:t>
            </a:r>
            <a:r>
              <a:rPr lang="en-US" sz="2400" dirty="0"/>
              <a:t> accreditation. </a:t>
            </a:r>
          </a:p>
          <a:p>
            <a:r>
              <a:rPr lang="en-US" sz="2400" dirty="0"/>
              <a:t>Governments should allocate at least 20% of education budgets to science and technology programs.</a:t>
            </a:r>
          </a:p>
          <a:p>
            <a:r>
              <a:rPr lang="en-US" sz="2400" dirty="0"/>
              <a:t>Improve salaries and continuous professional development for STEM teachers. Reduce class sizes</a:t>
            </a:r>
          </a:p>
          <a:p>
            <a:endParaRPr lang="en-US" sz="2400" dirty="0"/>
          </a:p>
          <a:p>
            <a:endParaRPr lang="en-US" sz="2400" dirty="0"/>
          </a:p>
        </p:txBody>
      </p:sp>
      <p:sp>
        <p:nvSpPr>
          <p:cNvPr id="4" name="Slide Number Placeholder 3">
            <a:extLst>
              <a:ext uri="{FF2B5EF4-FFF2-40B4-BE49-F238E27FC236}">
                <a16:creationId xmlns:a16="http://schemas.microsoft.com/office/drawing/2014/main" id="{BEC62DAE-A1BD-652B-EE56-0C787DBCF933}"/>
              </a:ext>
            </a:extLst>
          </p:cNvPr>
          <p:cNvSpPr>
            <a:spLocks noGrp="1"/>
          </p:cNvSpPr>
          <p:nvPr>
            <p:ph type="sldNum" sz="quarter" idx="12"/>
          </p:nvPr>
        </p:nvSpPr>
        <p:spPr/>
        <p:txBody>
          <a:bodyPr/>
          <a:lstStyle/>
          <a:p>
            <a:fld id="{3A98EE3D-8CD1-4C3F-BD1C-C98C9596463C}" type="slidenum">
              <a:rPr lang="en-US" smtClean="0"/>
              <a:t>35</a:t>
            </a:fld>
            <a:endParaRPr lang="en-US" dirty="0"/>
          </a:p>
        </p:txBody>
      </p:sp>
    </p:spTree>
    <p:extLst>
      <p:ext uri="{BB962C8B-B14F-4D97-AF65-F5344CB8AC3E}">
        <p14:creationId xmlns:p14="http://schemas.microsoft.com/office/powerpoint/2010/main" val="1070572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388945-0D1B-7EDC-E4B4-27BF8FA9DF90}"/>
              </a:ext>
            </a:extLst>
          </p:cNvPr>
          <p:cNvSpPr>
            <a:spLocks noGrp="1"/>
          </p:cNvSpPr>
          <p:nvPr>
            <p:ph sz="half" idx="13"/>
          </p:nvPr>
        </p:nvSpPr>
        <p:spPr>
          <a:xfrm>
            <a:off x="457200" y="804672"/>
            <a:ext cx="10625328" cy="4937760"/>
          </a:xfrm>
        </p:spPr>
        <p:txBody>
          <a:bodyPr>
            <a:normAutofit/>
          </a:bodyPr>
          <a:lstStyle/>
          <a:p>
            <a:pPr>
              <a:buAutoNum type="arabicPeriod" startAt="5"/>
            </a:pPr>
            <a:r>
              <a:rPr lang="en-US" sz="2400" dirty="0"/>
              <a:t>Tech companies can fund labs, scholarships, and research initiatives.</a:t>
            </a:r>
          </a:p>
          <a:p>
            <a:pPr>
              <a:buAutoNum type="arabicPeriod" startAt="5"/>
            </a:pPr>
            <a:r>
              <a:rPr lang="en-US" sz="2400" dirty="0"/>
              <a:t>Encourage girls and underrepresented groups through mentorship and scholarships.</a:t>
            </a:r>
          </a:p>
          <a:p>
            <a:pPr>
              <a:buAutoNum type="arabicPeriod" startAt="5"/>
            </a:pPr>
            <a:r>
              <a:rPr lang="en-US" sz="2400" dirty="0"/>
              <a:t>Shift from theoretical learning to hands-on experimentation and innovation.</a:t>
            </a:r>
          </a:p>
          <a:p>
            <a:pPr marL="0" indent="0">
              <a:buNone/>
            </a:pPr>
            <a:endParaRPr lang="en-US" dirty="0"/>
          </a:p>
        </p:txBody>
      </p:sp>
      <p:sp>
        <p:nvSpPr>
          <p:cNvPr id="6" name="Slide Number Placeholder 5">
            <a:extLst>
              <a:ext uri="{FF2B5EF4-FFF2-40B4-BE49-F238E27FC236}">
                <a16:creationId xmlns:a16="http://schemas.microsoft.com/office/drawing/2014/main" id="{39235B5A-FC54-F9AB-6540-855634011B42}"/>
              </a:ext>
            </a:extLst>
          </p:cNvPr>
          <p:cNvSpPr>
            <a:spLocks noGrp="1"/>
          </p:cNvSpPr>
          <p:nvPr>
            <p:ph type="sldNum" sz="quarter" idx="12"/>
          </p:nvPr>
        </p:nvSpPr>
        <p:spPr/>
        <p:txBody>
          <a:bodyPr/>
          <a:lstStyle/>
          <a:p>
            <a:fld id="{3A98EE3D-8CD1-4C3F-BD1C-C98C9596463C}" type="slidenum">
              <a:rPr lang="en-US" smtClean="0"/>
              <a:t>36</a:t>
            </a:fld>
            <a:endParaRPr lang="en-US" dirty="0"/>
          </a:p>
        </p:txBody>
      </p:sp>
    </p:spTree>
    <p:extLst>
      <p:ext uri="{BB962C8B-B14F-4D97-AF65-F5344CB8AC3E}">
        <p14:creationId xmlns:p14="http://schemas.microsoft.com/office/powerpoint/2010/main" val="130859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4EE853-3A99-2635-A883-03A150C1532F}"/>
              </a:ext>
            </a:extLst>
          </p:cNvPr>
          <p:cNvSpPr>
            <a:spLocks noGrp="1"/>
          </p:cNvSpPr>
          <p:nvPr>
            <p:ph sz="half" idx="13"/>
          </p:nvPr>
        </p:nvSpPr>
        <p:spPr>
          <a:xfrm>
            <a:off x="533400" y="1041314"/>
            <a:ext cx="11125200" cy="3633047"/>
          </a:xfrm>
        </p:spPr>
        <p:txBody>
          <a:bodyPr/>
          <a:lstStyle/>
          <a:p>
            <a:r>
              <a:rPr lang="en-US" dirty="0"/>
              <a:t>Chalmers, A. F. (2013). </a:t>
            </a:r>
            <a:r>
              <a:rPr lang="en-US" i="1" dirty="0"/>
              <a:t>What is this thing called science?</a:t>
            </a:r>
            <a:r>
              <a:rPr lang="en-US" dirty="0"/>
              <a:t>. Hackett Publishing.</a:t>
            </a:r>
          </a:p>
          <a:p>
            <a:r>
              <a:rPr lang="en-US" dirty="0"/>
              <a:t>Dadzie, K. (1991). Accelerating the Development Process: Challenges for National and International Policies in the 1990s. In </a:t>
            </a:r>
            <a:r>
              <a:rPr lang="en-US" i="1" dirty="0"/>
              <a:t>Report by the Secretary General of UNCTAD to UNCTAD VIII, United Nations Conference on Trade and Development, United Nations, New York</a:t>
            </a:r>
            <a:r>
              <a:rPr lang="en-US" dirty="0"/>
              <a:t>.</a:t>
            </a:r>
          </a:p>
          <a:p>
            <a:r>
              <a:rPr lang="en-US" dirty="0"/>
              <a:t>McLeish, T. (2014). </a:t>
            </a:r>
            <a:r>
              <a:rPr lang="en-US" i="1" dirty="0"/>
              <a:t>Faith and wisdom in science</a:t>
            </a:r>
            <a:r>
              <a:rPr lang="en-US" dirty="0"/>
              <a:t>. Oxford University Press (UK).</a:t>
            </a:r>
          </a:p>
        </p:txBody>
      </p:sp>
      <p:sp>
        <p:nvSpPr>
          <p:cNvPr id="5" name="Slide Number Placeholder 4">
            <a:extLst>
              <a:ext uri="{FF2B5EF4-FFF2-40B4-BE49-F238E27FC236}">
                <a16:creationId xmlns:a16="http://schemas.microsoft.com/office/drawing/2014/main" id="{77730AB0-49C5-241B-2E74-4D8EF06A2240}"/>
              </a:ext>
            </a:extLst>
          </p:cNvPr>
          <p:cNvSpPr>
            <a:spLocks noGrp="1"/>
          </p:cNvSpPr>
          <p:nvPr>
            <p:ph type="sldNum" sz="quarter" idx="12"/>
          </p:nvPr>
        </p:nvSpPr>
        <p:spPr/>
        <p:txBody>
          <a:bodyPr/>
          <a:lstStyle/>
          <a:p>
            <a:fld id="{3A98EE3D-8CD1-4C3F-BD1C-C98C9596463C}" type="slidenum">
              <a:rPr lang="en-US" smtClean="0"/>
              <a:t>37</a:t>
            </a:fld>
            <a:endParaRPr lang="en-US" dirty="0"/>
          </a:p>
        </p:txBody>
      </p:sp>
    </p:spTree>
    <p:extLst>
      <p:ext uri="{BB962C8B-B14F-4D97-AF65-F5344CB8AC3E}">
        <p14:creationId xmlns:p14="http://schemas.microsoft.com/office/powerpoint/2010/main" val="2993084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B045D6AF-532B-394C-0C6F-38B6628CE9DF}"/>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2F59B25D-9615-9332-C32E-4F458417E11E}"/>
              </a:ext>
            </a:extLst>
          </p:cNvPr>
          <p:cNvSpPr>
            <a:spLocks noGrp="1"/>
          </p:cNvSpPr>
          <p:nvPr>
            <p:ph sz="quarter" idx="4"/>
          </p:nvPr>
        </p:nvSpPr>
        <p:spPr/>
        <p:txBody>
          <a:bodyPr/>
          <a:lstStyle/>
          <a:p>
            <a:endParaRPr lang="en-US" dirty="0"/>
          </a:p>
        </p:txBody>
      </p:sp>
      <p:sp>
        <p:nvSpPr>
          <p:cNvPr id="2" name="Slide Number Placeholder 1">
            <a:extLst>
              <a:ext uri="{FF2B5EF4-FFF2-40B4-BE49-F238E27FC236}">
                <a16:creationId xmlns:a16="http://schemas.microsoft.com/office/drawing/2014/main" id="{3A9CEAC0-9EED-98EC-DFBD-52BC1386FAE5}"/>
              </a:ext>
            </a:extLst>
          </p:cNvPr>
          <p:cNvSpPr>
            <a:spLocks noGrp="1"/>
          </p:cNvSpPr>
          <p:nvPr>
            <p:ph type="sldNum" sz="quarter" idx="16"/>
          </p:nvPr>
        </p:nvSpPr>
        <p:spPr/>
        <p:txBody>
          <a:bodyPr/>
          <a:lstStyle/>
          <a:p>
            <a:fld id="{3A98EE3D-8CD1-4C3F-BD1C-C98C9596463C}" type="slidenum">
              <a:rPr lang="en-US" noProof="0" smtClean="0"/>
              <a:t>38</a:t>
            </a:fld>
            <a:endParaRPr lang="en-US" noProof="0" dirty="0"/>
          </a:p>
        </p:txBody>
      </p:sp>
    </p:spTree>
    <p:extLst>
      <p:ext uri="{BB962C8B-B14F-4D97-AF65-F5344CB8AC3E}">
        <p14:creationId xmlns:p14="http://schemas.microsoft.com/office/powerpoint/2010/main" val="2770959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53BD9-99C9-2810-BFA2-927F778177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81FB0B-1C9B-D7C2-F485-257CE9A723E6}"/>
              </a:ext>
            </a:extLst>
          </p:cNvPr>
          <p:cNvSpPr>
            <a:spLocks noGrp="1"/>
          </p:cNvSpPr>
          <p:nvPr>
            <p:ph type="title"/>
          </p:nvPr>
        </p:nvSpPr>
        <p:spPr>
          <a:xfrm>
            <a:off x="182881" y="2878091"/>
            <a:ext cx="3486912" cy="3803125"/>
          </a:xfrm>
        </p:spPr>
        <p:txBody>
          <a:bodyPr/>
          <a:lstStyle/>
          <a:p>
            <a:r>
              <a:rPr lang="en-US" sz="2800" dirty="0"/>
              <a:t>WHAT IS Accelerated National Development?</a:t>
            </a:r>
            <a:endParaRPr lang="en-US" sz="4000" dirty="0"/>
          </a:p>
        </p:txBody>
      </p:sp>
      <p:sp>
        <p:nvSpPr>
          <p:cNvPr id="4" name="Content Placeholder 3">
            <a:extLst>
              <a:ext uri="{FF2B5EF4-FFF2-40B4-BE49-F238E27FC236}">
                <a16:creationId xmlns:a16="http://schemas.microsoft.com/office/drawing/2014/main" id="{926F6571-C485-C4FA-90A5-5CB9E6DF61F4}"/>
              </a:ext>
            </a:extLst>
          </p:cNvPr>
          <p:cNvSpPr>
            <a:spLocks noGrp="1"/>
          </p:cNvSpPr>
          <p:nvPr>
            <p:ph sz="quarter" idx="4"/>
          </p:nvPr>
        </p:nvSpPr>
        <p:spPr>
          <a:xfrm>
            <a:off x="3535681" y="3239608"/>
            <a:ext cx="8188960" cy="3258728"/>
          </a:xfrm>
        </p:spPr>
        <p:txBody>
          <a:bodyPr>
            <a:normAutofit/>
          </a:bodyPr>
          <a:lstStyle/>
          <a:p>
            <a:r>
              <a:rPr lang="en-US" sz="2800" b="1" dirty="0"/>
              <a:t>Rapid improvement</a:t>
            </a:r>
            <a:r>
              <a:rPr lang="en-US" sz="2800" dirty="0"/>
              <a:t> of a nation's economic, social, technological, and political systems through </a:t>
            </a:r>
            <a:r>
              <a:rPr lang="en-US" sz="2800" b="1" dirty="0"/>
              <a:t>strategic and focused efforts</a:t>
            </a:r>
            <a:r>
              <a:rPr lang="en-US" sz="2800" dirty="0"/>
              <a:t>. </a:t>
            </a:r>
          </a:p>
          <a:p>
            <a:r>
              <a:rPr lang="en-US" sz="2800" dirty="0"/>
              <a:t>It involves fast-tracking progress to improve the quality of life for citizens and achieve national goals more quickly than under normal development trajectories.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83DB53F2-D724-B3F4-ADC4-2A3AFCC51371}"/>
              </a:ext>
            </a:extLst>
          </p:cNvPr>
          <p:cNvPicPr>
            <a:picLocks noChangeAspect="1"/>
          </p:cNvPicPr>
          <p:nvPr/>
        </p:nvPicPr>
        <p:blipFill>
          <a:blip r:embed="rId2"/>
          <a:stretch>
            <a:fillRect/>
          </a:stretch>
        </p:blipFill>
        <p:spPr>
          <a:xfrm>
            <a:off x="5569848" y="539424"/>
            <a:ext cx="6154792" cy="2539513"/>
          </a:xfrm>
          <a:prstGeom prst="rect">
            <a:avLst/>
          </a:prstGeom>
        </p:spPr>
      </p:pic>
      <p:pic>
        <p:nvPicPr>
          <p:cNvPr id="12" name="Picture 11">
            <a:extLst>
              <a:ext uri="{FF2B5EF4-FFF2-40B4-BE49-F238E27FC236}">
                <a16:creationId xmlns:a16="http://schemas.microsoft.com/office/drawing/2014/main" id="{DCC5ED3E-14F5-88F0-4937-54AE978AB8B6}"/>
              </a:ext>
            </a:extLst>
          </p:cNvPr>
          <p:cNvPicPr>
            <a:picLocks noChangeAspect="1"/>
          </p:cNvPicPr>
          <p:nvPr/>
        </p:nvPicPr>
        <p:blipFill>
          <a:blip r:embed="rId3"/>
          <a:stretch>
            <a:fillRect/>
          </a:stretch>
        </p:blipFill>
        <p:spPr>
          <a:xfrm>
            <a:off x="381000" y="609600"/>
            <a:ext cx="5188848" cy="2559832"/>
          </a:xfrm>
          <a:prstGeom prst="rect">
            <a:avLst/>
          </a:prstGeom>
        </p:spPr>
      </p:pic>
      <p:sp>
        <p:nvSpPr>
          <p:cNvPr id="3" name="Slide Number Placeholder 2">
            <a:extLst>
              <a:ext uri="{FF2B5EF4-FFF2-40B4-BE49-F238E27FC236}">
                <a16:creationId xmlns:a16="http://schemas.microsoft.com/office/drawing/2014/main" id="{4752AC83-3BE6-836D-C71D-B15734210517}"/>
              </a:ext>
            </a:extLst>
          </p:cNvPr>
          <p:cNvSpPr>
            <a:spLocks noGrp="1"/>
          </p:cNvSpPr>
          <p:nvPr>
            <p:ph type="sldNum" sz="quarter" idx="18"/>
          </p:nvPr>
        </p:nvSpPr>
        <p:spPr/>
        <p:txBody>
          <a:bodyPr/>
          <a:lstStyle/>
          <a:p>
            <a:fld id="{3A98EE3D-8CD1-4C3F-BD1C-C98C9596463C}" type="slidenum">
              <a:rPr lang="en-US" smtClean="0"/>
              <a:t>4</a:t>
            </a:fld>
            <a:endParaRPr lang="en-US" dirty="0"/>
          </a:p>
        </p:txBody>
      </p:sp>
    </p:spTree>
    <p:extLst>
      <p:ext uri="{BB962C8B-B14F-4D97-AF65-F5344CB8AC3E}">
        <p14:creationId xmlns:p14="http://schemas.microsoft.com/office/powerpoint/2010/main" val="3367393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60A020-B8F4-5951-6E65-96A478983F53}"/>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B448728E-2EDF-4F60-A97C-C0F08E06DB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2" name="Rectangle 41">
            <a:extLst>
              <a:ext uri="{FF2B5EF4-FFF2-40B4-BE49-F238E27FC236}">
                <a16:creationId xmlns:a16="http://schemas.microsoft.com/office/drawing/2014/main" id="{78CBB40F-4E03-45AE-9020-C27B0AE7F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A9F7CCD1-513F-4B7A-9497-7AA9144DB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Rectangle 45">
            <a:extLst>
              <a:ext uri="{FF2B5EF4-FFF2-40B4-BE49-F238E27FC236}">
                <a16:creationId xmlns:a16="http://schemas.microsoft.com/office/drawing/2014/main" id="{BFABBCE0-E08C-4BBE-9FD2-E2B253D4D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1" name="Title 10">
            <a:extLst>
              <a:ext uri="{FF2B5EF4-FFF2-40B4-BE49-F238E27FC236}">
                <a16:creationId xmlns:a16="http://schemas.microsoft.com/office/drawing/2014/main" id="{989D6D9F-15F9-187A-D83D-B1D633749C07}"/>
              </a:ext>
            </a:extLst>
          </p:cNvPr>
          <p:cNvSpPr>
            <a:spLocks noGrp="1"/>
          </p:cNvSpPr>
          <p:nvPr>
            <p:ph type="title"/>
          </p:nvPr>
        </p:nvSpPr>
        <p:spPr>
          <a:xfrm>
            <a:off x="581359" y="256382"/>
            <a:ext cx="11029616" cy="1188720"/>
          </a:xfrm>
        </p:spPr>
        <p:txBody>
          <a:bodyPr vert="horz" lIns="91440" tIns="45720" rIns="91440" bIns="45720" rtlCol="0" anchor="b">
            <a:normAutofit/>
          </a:bodyPr>
          <a:lstStyle/>
          <a:p>
            <a:r>
              <a:rPr lang="en-US" b="0" kern="1200" cap="all" dirty="0">
                <a:solidFill>
                  <a:schemeClr val="tx1">
                    <a:lumMod val="85000"/>
                    <a:lumOff val="15000"/>
                  </a:schemeClr>
                </a:solidFill>
                <a:latin typeface="+mj-lt"/>
                <a:ea typeface="+mj-ea"/>
                <a:cs typeface="+mj-cs"/>
              </a:rPr>
              <a:t>Key Features of Accelerated National Development</a:t>
            </a:r>
          </a:p>
        </p:txBody>
      </p:sp>
      <p:sp>
        <p:nvSpPr>
          <p:cNvPr id="48" name="Rectangle 47">
            <a:extLst>
              <a:ext uri="{FF2B5EF4-FFF2-40B4-BE49-F238E27FC236}">
                <a16:creationId xmlns:a16="http://schemas.microsoft.com/office/drawing/2014/main" id="{FF426BAC-43D6-468E-B6FF-167034D5C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60727A"/>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0" name="Rectangle 49">
            <a:extLst>
              <a:ext uri="{FF2B5EF4-FFF2-40B4-BE49-F238E27FC236}">
                <a16:creationId xmlns:a16="http://schemas.microsoft.com/office/drawing/2014/main" id="{FB02D80E-5995-4C54-8387-5893C2C89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2" name="Rectangle 51">
            <a:extLst>
              <a:ext uri="{FF2B5EF4-FFF2-40B4-BE49-F238E27FC236}">
                <a16:creationId xmlns:a16="http://schemas.microsoft.com/office/drawing/2014/main" id="{896083C8-1401-4950-AF56-E2FAFE42D6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aphicFrame>
        <p:nvGraphicFramePr>
          <p:cNvPr id="36" name="Content Placeholder 33">
            <a:extLst>
              <a:ext uri="{FF2B5EF4-FFF2-40B4-BE49-F238E27FC236}">
                <a16:creationId xmlns:a16="http://schemas.microsoft.com/office/drawing/2014/main" id="{B60867AB-B367-E2B2-2688-DA308CAB9606}"/>
              </a:ext>
            </a:extLst>
          </p:cNvPr>
          <p:cNvGraphicFramePr>
            <a:graphicFrameLocks noGrp="1"/>
          </p:cNvGraphicFramePr>
          <p:nvPr>
            <p:ph sz="half" idx="13"/>
            <p:extLst>
              <p:ext uri="{D42A27DB-BD31-4B8C-83A1-F6EECF244321}">
                <p14:modId xmlns:p14="http://schemas.microsoft.com/office/powerpoint/2010/main" val="2814977690"/>
              </p:ext>
            </p:extLst>
          </p:nvPr>
        </p:nvGraphicFramePr>
        <p:xfrm>
          <a:off x="581025" y="1445102"/>
          <a:ext cx="11029950" cy="51565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86828D51-AD20-C79D-6D91-01F9468E601C}"/>
              </a:ext>
            </a:extLst>
          </p:cNvPr>
          <p:cNvSpPr>
            <a:spLocks noGrp="1"/>
          </p:cNvSpPr>
          <p:nvPr>
            <p:ph type="sldNum" sz="quarter" idx="12"/>
          </p:nvPr>
        </p:nvSpPr>
        <p:spPr/>
        <p:txBody>
          <a:bodyPr/>
          <a:lstStyle/>
          <a:p>
            <a:fld id="{3A98EE3D-8CD1-4C3F-BD1C-C98C9596463C}" type="slidenum">
              <a:rPr lang="en-US" smtClean="0"/>
              <a:t>5</a:t>
            </a:fld>
            <a:endParaRPr lang="en-US" dirty="0"/>
          </a:p>
        </p:txBody>
      </p:sp>
    </p:spTree>
    <p:extLst>
      <p:ext uri="{BB962C8B-B14F-4D97-AF65-F5344CB8AC3E}">
        <p14:creationId xmlns:p14="http://schemas.microsoft.com/office/powerpoint/2010/main" val="341559394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BE524FB-2991-E46F-451B-9C2058B0DC8F}"/>
            </a:ext>
          </a:extLst>
        </p:cNvPr>
        <p:cNvGrpSpPr/>
        <p:nvPr/>
      </p:nvGrpSpPr>
      <p:grpSpPr>
        <a:xfrm>
          <a:off x="0" y="0"/>
          <a:ext cx="0" cy="0"/>
          <a:chOff x="0" y="0"/>
          <a:chExt cx="0" cy="0"/>
        </a:xfrm>
      </p:grpSpPr>
      <p:sp>
        <p:nvSpPr>
          <p:cNvPr id="41" name="Rectangle 40">
            <a:extLst>
              <a:ext uri="{FF2B5EF4-FFF2-40B4-BE49-F238E27FC236}">
                <a16:creationId xmlns:a16="http://schemas.microsoft.com/office/drawing/2014/main" id="{B448728E-2EDF-4F60-A97C-C0F08E06DB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Rectangle 42">
            <a:extLst>
              <a:ext uri="{FF2B5EF4-FFF2-40B4-BE49-F238E27FC236}">
                <a16:creationId xmlns:a16="http://schemas.microsoft.com/office/drawing/2014/main" id="{78CBB40F-4E03-45AE-9020-C27B0AE7F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5" name="Rectangle 44">
            <a:extLst>
              <a:ext uri="{FF2B5EF4-FFF2-40B4-BE49-F238E27FC236}">
                <a16:creationId xmlns:a16="http://schemas.microsoft.com/office/drawing/2014/main" id="{A9F7CCD1-513F-4B7A-9497-7AA9144DB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0">
            <a:extLst>
              <a:ext uri="{FF2B5EF4-FFF2-40B4-BE49-F238E27FC236}">
                <a16:creationId xmlns:a16="http://schemas.microsoft.com/office/drawing/2014/main" id="{EBA1FD9E-4651-2A5E-2969-AA4BAD25E626}"/>
              </a:ext>
            </a:extLst>
          </p:cNvPr>
          <p:cNvSpPr>
            <a:spLocks noGrp="1"/>
          </p:cNvSpPr>
          <p:nvPr>
            <p:ph type="title"/>
          </p:nvPr>
        </p:nvSpPr>
        <p:spPr>
          <a:xfrm>
            <a:off x="581192" y="702156"/>
            <a:ext cx="11029616" cy="659423"/>
          </a:xfrm>
        </p:spPr>
        <p:txBody>
          <a:bodyPr vert="horz" lIns="91440" tIns="45720" rIns="91440" bIns="45720" rtlCol="0" anchor="b">
            <a:normAutofit/>
          </a:bodyPr>
          <a:lstStyle/>
          <a:p>
            <a:r>
              <a:rPr lang="en-US" b="0" kern="1200" cap="all" dirty="0">
                <a:solidFill>
                  <a:schemeClr val="tx1">
                    <a:lumMod val="75000"/>
                    <a:lumOff val="25000"/>
                  </a:schemeClr>
                </a:solidFill>
                <a:latin typeface="+mj-lt"/>
                <a:ea typeface="+mj-ea"/>
                <a:cs typeface="+mj-cs"/>
              </a:rPr>
              <a:t>Key Features </a:t>
            </a:r>
            <a:r>
              <a:rPr lang="en-US" dirty="0"/>
              <a:t>cont’d</a:t>
            </a:r>
            <a:endParaRPr lang="en-US" b="0" kern="1200" cap="all" dirty="0">
              <a:solidFill>
                <a:schemeClr val="tx1">
                  <a:lumMod val="75000"/>
                  <a:lumOff val="25000"/>
                </a:schemeClr>
              </a:solidFill>
              <a:latin typeface="+mj-lt"/>
              <a:ea typeface="+mj-ea"/>
              <a:cs typeface="+mj-cs"/>
            </a:endParaRPr>
          </a:p>
        </p:txBody>
      </p:sp>
      <p:graphicFrame>
        <p:nvGraphicFramePr>
          <p:cNvPr id="36" name="Content Placeholder 33">
            <a:extLst>
              <a:ext uri="{FF2B5EF4-FFF2-40B4-BE49-F238E27FC236}">
                <a16:creationId xmlns:a16="http://schemas.microsoft.com/office/drawing/2014/main" id="{53E95EB8-C04A-6D89-E8F3-4F6E7880291C}"/>
              </a:ext>
            </a:extLst>
          </p:cNvPr>
          <p:cNvGraphicFramePr>
            <a:graphicFrameLocks noGrp="1"/>
          </p:cNvGraphicFramePr>
          <p:nvPr>
            <p:ph sz="half" idx="13"/>
            <p:extLst>
              <p:ext uri="{D42A27DB-BD31-4B8C-83A1-F6EECF244321}">
                <p14:modId xmlns:p14="http://schemas.microsoft.com/office/powerpoint/2010/main" val="3254489960"/>
              </p:ext>
            </p:extLst>
          </p:nvPr>
        </p:nvGraphicFramePr>
        <p:xfrm>
          <a:off x="581025" y="1716067"/>
          <a:ext cx="11029950" cy="4439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F4C86931-05B8-C51D-E541-FA113B53346B}"/>
              </a:ext>
            </a:extLst>
          </p:cNvPr>
          <p:cNvSpPr>
            <a:spLocks noGrp="1"/>
          </p:cNvSpPr>
          <p:nvPr>
            <p:ph type="sldNum" sz="quarter" idx="12"/>
          </p:nvPr>
        </p:nvSpPr>
        <p:spPr/>
        <p:txBody>
          <a:bodyPr/>
          <a:lstStyle/>
          <a:p>
            <a:fld id="{3A98EE3D-8CD1-4C3F-BD1C-C98C9596463C}" type="slidenum">
              <a:rPr lang="en-US" smtClean="0"/>
              <a:t>6</a:t>
            </a:fld>
            <a:endParaRPr lang="en-US" dirty="0"/>
          </a:p>
        </p:txBody>
      </p:sp>
    </p:spTree>
    <p:extLst>
      <p:ext uri="{BB962C8B-B14F-4D97-AF65-F5344CB8AC3E}">
        <p14:creationId xmlns:p14="http://schemas.microsoft.com/office/powerpoint/2010/main" val="3349051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useBgFill="1">
        <p:nvSpPr>
          <p:cNvPr id="17" name="Rectangle 16">
            <a:extLst>
              <a:ext uri="{FF2B5EF4-FFF2-40B4-BE49-F238E27FC236}">
                <a16:creationId xmlns:a16="http://schemas.microsoft.com/office/drawing/2014/main" id="{A52FF1B8-145F-47AA-9F6F-7DA3201AA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FB8146-BD23-861F-41CE-1959749ADC59}"/>
              </a:ext>
            </a:extLst>
          </p:cNvPr>
          <p:cNvSpPr>
            <a:spLocks noGrp="1"/>
          </p:cNvSpPr>
          <p:nvPr>
            <p:ph type="title"/>
          </p:nvPr>
        </p:nvSpPr>
        <p:spPr>
          <a:xfrm>
            <a:off x="4579243" y="1419225"/>
            <a:ext cx="6798608" cy="2346136"/>
          </a:xfrm>
        </p:spPr>
        <p:txBody>
          <a:bodyPr vert="horz" lIns="91440" tIns="45720" rIns="91440" bIns="45720" rtlCol="0" anchor="b">
            <a:normAutofit/>
          </a:bodyPr>
          <a:lstStyle/>
          <a:p>
            <a:r>
              <a:rPr lang="en-US" sz="4100"/>
              <a:t>science  EDUCATION and accelerated national development</a:t>
            </a:r>
          </a:p>
        </p:txBody>
      </p:sp>
      <p:sp>
        <p:nvSpPr>
          <p:cNvPr id="19" name="Rectangle 18">
            <a:extLst>
              <a:ext uri="{FF2B5EF4-FFF2-40B4-BE49-F238E27FC236}">
                <a16:creationId xmlns:a16="http://schemas.microsoft.com/office/drawing/2014/main" id="{6DFE8A8C-8C1F-40A1-8A45-9D05B0DD8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EE1EF8C3-8F8A-447D-A5FF-C12426825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2">
            <a:extLst>
              <a:ext uri="{FF2B5EF4-FFF2-40B4-BE49-F238E27FC236}">
                <a16:creationId xmlns:a16="http://schemas.microsoft.com/office/drawing/2014/main" id="{1B511BAF-6DC3-420A-8603-96945C66A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Graphic 5" descr="Microscope">
            <a:extLst>
              <a:ext uri="{FF2B5EF4-FFF2-40B4-BE49-F238E27FC236}">
                <a16:creationId xmlns:a16="http://schemas.microsoft.com/office/drawing/2014/main" id="{88744454-A24A-5C37-5602-13D640B20C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4700" y="2049354"/>
            <a:ext cx="3053422" cy="3053422"/>
          </a:xfrm>
          <a:prstGeom prst="rect">
            <a:avLst/>
          </a:prstGeom>
        </p:spPr>
      </p:pic>
      <p:sp>
        <p:nvSpPr>
          <p:cNvPr id="3" name="Slide Number Placeholder 2">
            <a:extLst>
              <a:ext uri="{FF2B5EF4-FFF2-40B4-BE49-F238E27FC236}">
                <a16:creationId xmlns:a16="http://schemas.microsoft.com/office/drawing/2014/main" id="{202662F9-94C5-03D5-AAA5-1EAFF064A4D9}"/>
              </a:ext>
            </a:extLst>
          </p:cNvPr>
          <p:cNvSpPr>
            <a:spLocks noGrp="1"/>
          </p:cNvSpPr>
          <p:nvPr>
            <p:ph type="sldNum" sz="quarter" idx="12"/>
          </p:nvPr>
        </p:nvSpPr>
        <p:spPr/>
        <p:txBody>
          <a:bodyPr/>
          <a:lstStyle/>
          <a:p>
            <a:fld id="{3A98EE3D-8CD1-4C3F-BD1C-C98C9596463C}" type="slidenum">
              <a:rPr lang="en-US" smtClean="0"/>
              <a:t>7</a:t>
            </a:fld>
            <a:endParaRPr lang="en-US" dirty="0"/>
          </a:p>
        </p:txBody>
      </p:sp>
    </p:spTree>
    <p:extLst>
      <p:ext uri="{BB962C8B-B14F-4D97-AF65-F5344CB8AC3E}">
        <p14:creationId xmlns:p14="http://schemas.microsoft.com/office/powerpoint/2010/main" val="1906321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191D8-59D2-CDAF-1D55-8EC3A20D5D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883E88-E879-5B50-30C8-16B53ABEE413}"/>
              </a:ext>
            </a:extLst>
          </p:cNvPr>
          <p:cNvSpPr>
            <a:spLocks noGrp="1"/>
          </p:cNvSpPr>
          <p:nvPr>
            <p:ph type="title"/>
          </p:nvPr>
        </p:nvSpPr>
        <p:spPr>
          <a:xfrm>
            <a:off x="581194" y="324204"/>
            <a:ext cx="6309003" cy="1013800"/>
          </a:xfrm>
        </p:spPr>
        <p:txBody>
          <a:bodyPr vert="horz" lIns="91440" tIns="45720" rIns="91440" bIns="45720" rtlCol="0" anchor="b">
            <a:normAutofit/>
          </a:bodyPr>
          <a:lstStyle/>
          <a:p>
            <a:r>
              <a:rPr lang="en-US" b="0" kern="1200" cap="all" dirty="0">
                <a:solidFill>
                  <a:schemeClr val="tx2"/>
                </a:solidFill>
                <a:latin typeface="+mj-lt"/>
                <a:ea typeface="+mj-ea"/>
                <a:cs typeface="+mj-cs"/>
              </a:rPr>
              <a:t>What is EDUCATION?</a:t>
            </a:r>
          </a:p>
        </p:txBody>
      </p:sp>
      <p:sp>
        <p:nvSpPr>
          <p:cNvPr id="4" name="Content Placeholder 3">
            <a:extLst>
              <a:ext uri="{FF2B5EF4-FFF2-40B4-BE49-F238E27FC236}">
                <a16:creationId xmlns:a16="http://schemas.microsoft.com/office/drawing/2014/main" id="{770AF220-624C-65DC-560C-9E1A65CE2D8A}"/>
              </a:ext>
            </a:extLst>
          </p:cNvPr>
          <p:cNvSpPr>
            <a:spLocks noGrp="1"/>
          </p:cNvSpPr>
          <p:nvPr>
            <p:ph sz="quarter" idx="4"/>
          </p:nvPr>
        </p:nvSpPr>
        <p:spPr>
          <a:xfrm>
            <a:off x="581193" y="1338004"/>
            <a:ext cx="6309003" cy="4644035"/>
          </a:xfrm>
        </p:spPr>
        <p:txBody>
          <a:bodyPr vert="horz" lIns="91440" tIns="45720" rIns="91440" bIns="45720" rtlCol="0" anchor="ctr">
            <a:normAutofit fontScale="92500" lnSpcReduction="20000"/>
          </a:bodyPr>
          <a:lstStyle/>
          <a:p>
            <a:pPr>
              <a:buFont typeface="Wingdings 2" panose="05020102010507070707" pitchFamily="18" charset="2"/>
              <a:buChar char=""/>
            </a:pPr>
            <a:endParaRPr lang="en-US" sz="2800" dirty="0">
              <a:solidFill>
                <a:schemeClr val="tx2"/>
              </a:solidFill>
              <a:effectLst/>
            </a:endParaRPr>
          </a:p>
          <a:p>
            <a:pPr>
              <a:buFont typeface="Wingdings 2" panose="05020102010507070707" pitchFamily="18" charset="2"/>
              <a:buChar char=""/>
            </a:pPr>
            <a:r>
              <a:rPr lang="en-US" sz="2800" dirty="0">
                <a:solidFill>
                  <a:schemeClr val="tx2"/>
                </a:solidFill>
                <a:effectLst/>
              </a:rPr>
              <a:t>The process of </a:t>
            </a:r>
            <a:r>
              <a:rPr lang="en-US" sz="2800" b="1" u="sng" dirty="0">
                <a:solidFill>
                  <a:schemeClr val="tx2"/>
                </a:solidFill>
                <a:effectLst/>
              </a:rPr>
              <a:t>facilitating</a:t>
            </a:r>
            <a:r>
              <a:rPr lang="en-US" sz="2800" dirty="0">
                <a:solidFill>
                  <a:schemeClr val="tx2"/>
                </a:solidFill>
                <a:effectLst/>
              </a:rPr>
              <a:t> learning or the acquisition of knowledge, skills, values, and habits. It plays a vital role in personal and societal development (UNESCO).</a:t>
            </a:r>
          </a:p>
          <a:p>
            <a:pPr>
              <a:buFont typeface="Wingdings 2" panose="05020102010507070707" pitchFamily="18" charset="2"/>
              <a:buChar char=""/>
            </a:pPr>
            <a:endParaRPr lang="en-US" dirty="0">
              <a:solidFill>
                <a:schemeClr val="tx2"/>
              </a:solidFill>
              <a:effectLst/>
            </a:endParaRPr>
          </a:p>
          <a:p>
            <a:pPr>
              <a:buFont typeface="Wingdings 2" panose="05020102010507070707" pitchFamily="18" charset="2"/>
              <a:buChar char=""/>
            </a:pPr>
            <a:r>
              <a:rPr lang="en-US" sz="2000" b="1" dirty="0">
                <a:solidFill>
                  <a:schemeClr val="tx2"/>
                </a:solidFill>
              </a:rPr>
              <a:t>Facilitation is </a:t>
            </a:r>
            <a:r>
              <a:rPr lang="en-US" sz="2000" dirty="0">
                <a:solidFill>
                  <a:schemeClr val="tx2"/>
                </a:solidFill>
              </a:rPr>
              <a:t>making an action or process easy or easier (Oxford Languages Dictionary).</a:t>
            </a:r>
          </a:p>
          <a:p>
            <a:pPr marL="0" indent="0">
              <a:buNone/>
            </a:pPr>
            <a:endParaRPr lang="en-US" sz="2000" dirty="0">
              <a:solidFill>
                <a:schemeClr val="tx2"/>
              </a:solidFill>
            </a:endParaRPr>
          </a:p>
          <a:p>
            <a:pPr>
              <a:buFont typeface="Wingdings 2" panose="05020102010507070707" pitchFamily="18" charset="2"/>
              <a:buChar char=""/>
            </a:pPr>
            <a:r>
              <a:rPr lang="en-US" sz="2100" dirty="0">
                <a:solidFill>
                  <a:schemeClr val="tx2"/>
                </a:solidFill>
              </a:rPr>
              <a:t>In terms of Education, facilitation is </a:t>
            </a:r>
            <a:r>
              <a:rPr lang="en-US" sz="2100" b="1" dirty="0">
                <a:solidFill>
                  <a:schemeClr val="tx2"/>
                </a:solidFill>
              </a:rPr>
              <a:t>Guiding</a:t>
            </a:r>
            <a:r>
              <a:rPr lang="en-US" sz="2100" dirty="0">
                <a:solidFill>
                  <a:schemeClr val="tx2"/>
                </a:solidFill>
              </a:rPr>
              <a:t> and </a:t>
            </a:r>
            <a:r>
              <a:rPr lang="en-US" sz="2100" b="1" dirty="0">
                <a:solidFill>
                  <a:schemeClr val="tx2"/>
                </a:solidFill>
              </a:rPr>
              <a:t>Supporting</a:t>
            </a:r>
            <a:r>
              <a:rPr lang="en-US" sz="2100" dirty="0">
                <a:solidFill>
                  <a:schemeClr val="tx2"/>
                </a:solidFill>
              </a:rPr>
              <a:t> the learning process, encouraging student engagement and collaboration rather than directly instructing.</a:t>
            </a:r>
          </a:p>
          <a:p>
            <a:pPr>
              <a:buFont typeface="Wingdings 2" panose="05020102010507070707" pitchFamily="18" charset="2"/>
              <a:buChar char=""/>
            </a:pPr>
            <a:endParaRPr lang="en-US" sz="2100" dirty="0">
              <a:solidFill>
                <a:schemeClr val="tx2"/>
              </a:solidFill>
            </a:endParaRPr>
          </a:p>
          <a:p>
            <a:pPr>
              <a:buFont typeface="Wingdings 2" panose="05020102010507070707" pitchFamily="18" charset="2"/>
              <a:buChar char=""/>
            </a:pPr>
            <a:endParaRPr lang="en-US" dirty="0">
              <a:solidFill>
                <a:schemeClr val="tx2"/>
              </a:solidFill>
              <a:effectLst/>
            </a:endParaRPr>
          </a:p>
        </p:txBody>
      </p:sp>
      <p:pic>
        <p:nvPicPr>
          <p:cNvPr id="6" name="Picture 5">
            <a:extLst>
              <a:ext uri="{FF2B5EF4-FFF2-40B4-BE49-F238E27FC236}">
                <a16:creationId xmlns:a16="http://schemas.microsoft.com/office/drawing/2014/main" id="{BEF8CC3D-D9E1-CFE1-8DE5-8C54759461C3}"/>
              </a:ext>
            </a:extLst>
          </p:cNvPr>
          <p:cNvPicPr>
            <a:picLocks noChangeAspect="1"/>
          </p:cNvPicPr>
          <p:nvPr/>
        </p:nvPicPr>
        <p:blipFill>
          <a:blip r:embed="rId2"/>
          <a:srcRect l="28567" r="33123"/>
          <a:stretch>
            <a:fillRect/>
          </a:stretch>
        </p:blipFill>
        <p:spPr>
          <a:xfrm>
            <a:off x="7521283" y="10"/>
            <a:ext cx="4670717" cy="6857990"/>
          </a:xfrm>
          <a:prstGeom prst="rect">
            <a:avLst/>
          </a:prstGeom>
        </p:spPr>
      </p:pic>
      <p:sp>
        <p:nvSpPr>
          <p:cNvPr id="3" name="Slide Number Placeholder 2">
            <a:extLst>
              <a:ext uri="{FF2B5EF4-FFF2-40B4-BE49-F238E27FC236}">
                <a16:creationId xmlns:a16="http://schemas.microsoft.com/office/drawing/2014/main" id="{159E171D-964B-6148-1944-02E7A84BD030}"/>
              </a:ext>
            </a:extLst>
          </p:cNvPr>
          <p:cNvSpPr>
            <a:spLocks noGrp="1"/>
          </p:cNvSpPr>
          <p:nvPr>
            <p:ph type="sldNum" sz="quarter" idx="18"/>
          </p:nvPr>
        </p:nvSpPr>
        <p:spPr/>
        <p:txBody>
          <a:bodyPr/>
          <a:lstStyle/>
          <a:p>
            <a:fld id="{3A98EE3D-8CD1-4C3F-BD1C-C98C9596463C}" type="slidenum">
              <a:rPr lang="en-US" smtClean="0"/>
              <a:t>8</a:t>
            </a:fld>
            <a:endParaRPr lang="en-US" dirty="0"/>
          </a:p>
        </p:txBody>
      </p:sp>
    </p:spTree>
    <p:extLst>
      <p:ext uri="{BB962C8B-B14F-4D97-AF65-F5344CB8AC3E}">
        <p14:creationId xmlns:p14="http://schemas.microsoft.com/office/powerpoint/2010/main" val="204648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0C2A8-C43A-025D-9CC9-DB15080C4B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8AB57F-C96E-ED17-E18B-508600A2235B}"/>
              </a:ext>
            </a:extLst>
          </p:cNvPr>
          <p:cNvSpPr>
            <a:spLocks noGrp="1"/>
          </p:cNvSpPr>
          <p:nvPr>
            <p:ph type="title"/>
          </p:nvPr>
        </p:nvSpPr>
        <p:spPr>
          <a:xfrm>
            <a:off x="457201" y="1426465"/>
            <a:ext cx="2542032" cy="4892112"/>
          </a:xfrm>
        </p:spPr>
        <p:txBody>
          <a:bodyPr/>
          <a:lstStyle/>
          <a:p>
            <a:r>
              <a:rPr lang="en-US" dirty="0"/>
              <a:t>Facilitators of education</a:t>
            </a:r>
          </a:p>
        </p:txBody>
      </p:sp>
      <p:sp>
        <p:nvSpPr>
          <p:cNvPr id="4" name="Content Placeholder 3">
            <a:extLst>
              <a:ext uri="{FF2B5EF4-FFF2-40B4-BE49-F238E27FC236}">
                <a16:creationId xmlns:a16="http://schemas.microsoft.com/office/drawing/2014/main" id="{48F317FF-B437-9989-06E9-5BB9164553C6}"/>
              </a:ext>
            </a:extLst>
          </p:cNvPr>
          <p:cNvSpPr>
            <a:spLocks noGrp="1"/>
          </p:cNvSpPr>
          <p:nvPr>
            <p:ph sz="quarter" idx="4"/>
          </p:nvPr>
        </p:nvSpPr>
        <p:spPr>
          <a:xfrm>
            <a:off x="3279648" y="521849"/>
            <a:ext cx="8717279" cy="5814302"/>
          </a:xfrm>
        </p:spPr>
        <p:txBody>
          <a:bodyPr>
            <a:normAutofit/>
          </a:bodyPr>
          <a:lstStyle/>
          <a:p>
            <a:pPr fontAlgn="base"/>
            <a:r>
              <a:rPr lang="en-US" sz="2400" b="1" dirty="0"/>
              <a:t>Human Facilitators (Policy makers, </a:t>
            </a:r>
            <a:r>
              <a:rPr lang="en-US" sz="2000" dirty="0"/>
              <a:t>Teachers, Mentors, and Tutors).</a:t>
            </a:r>
          </a:p>
          <a:p>
            <a:pPr fontAlgn="base"/>
            <a:r>
              <a:rPr lang="en-US" sz="2400" b="1" dirty="0"/>
              <a:t>Technological Facilitators (</a:t>
            </a:r>
            <a:r>
              <a:rPr lang="en-US" sz="2000" dirty="0"/>
              <a:t>Learning Management Systems (LMS), Educational Software, and Online Resources).</a:t>
            </a:r>
          </a:p>
          <a:p>
            <a:pPr fontAlgn="base"/>
            <a:r>
              <a:rPr lang="en-US" sz="2400" b="1" dirty="0"/>
              <a:t>Environmental Facilitators (</a:t>
            </a:r>
            <a:r>
              <a:rPr lang="en-US" sz="2000" dirty="0"/>
              <a:t>Classrooms, Libraries, and Laboratories).</a:t>
            </a:r>
          </a:p>
          <a:p>
            <a:pPr fontAlgn="base"/>
            <a:r>
              <a:rPr lang="en-US" sz="2400" b="1" dirty="0"/>
              <a:t>Community Facilitators (</a:t>
            </a:r>
            <a:r>
              <a:rPr lang="en-US" sz="2000" dirty="0"/>
              <a:t>Parents, Community Organizations, and Partnerships).</a:t>
            </a:r>
          </a:p>
          <a:p>
            <a:pPr fontAlgn="base"/>
            <a:r>
              <a:rPr lang="en-US" sz="2400" b="1" dirty="0"/>
              <a:t>Other Facilitators (</a:t>
            </a:r>
            <a:r>
              <a:rPr lang="en-US" sz="2000" dirty="0"/>
              <a:t>Assessment Tools, Curriculum Guides and Professional Development) </a:t>
            </a:r>
          </a:p>
          <a:p>
            <a:pPr fontAlgn="base"/>
            <a:endParaRPr lang="en-US" dirty="0"/>
          </a:p>
        </p:txBody>
      </p:sp>
      <p:sp>
        <p:nvSpPr>
          <p:cNvPr id="3" name="Slide Number Placeholder 2">
            <a:extLst>
              <a:ext uri="{FF2B5EF4-FFF2-40B4-BE49-F238E27FC236}">
                <a16:creationId xmlns:a16="http://schemas.microsoft.com/office/drawing/2014/main" id="{F755491F-910A-5E44-B0AE-50F7E1560B08}"/>
              </a:ext>
            </a:extLst>
          </p:cNvPr>
          <p:cNvSpPr>
            <a:spLocks noGrp="1"/>
          </p:cNvSpPr>
          <p:nvPr>
            <p:ph type="sldNum" sz="quarter" idx="18"/>
          </p:nvPr>
        </p:nvSpPr>
        <p:spPr/>
        <p:txBody>
          <a:bodyPr/>
          <a:lstStyle/>
          <a:p>
            <a:fld id="{3A98EE3D-8CD1-4C3F-BD1C-C98C9596463C}" type="slidenum">
              <a:rPr lang="en-US" smtClean="0"/>
              <a:t>9</a:t>
            </a:fld>
            <a:endParaRPr lang="en-US" dirty="0"/>
          </a:p>
        </p:txBody>
      </p:sp>
    </p:spTree>
    <p:extLst>
      <p:ext uri="{BB962C8B-B14F-4D97-AF65-F5344CB8AC3E}">
        <p14:creationId xmlns:p14="http://schemas.microsoft.com/office/powerpoint/2010/main" val="3197078904"/>
      </p:ext>
    </p:extLst>
  </p:cSld>
  <p:clrMapOvr>
    <a:masterClrMapping/>
  </p:clrMapOvr>
</p:sld>
</file>

<file path=ppt/theme/theme1.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37C456-A6DA-4DEE-A3FB-4EC3058FD0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A00B2AC-C335-4100-B8B3-2D9F49A7290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19D1F84C-D1FD-4B1B-9CFD-8E0D96AC4DF2}">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{54881127-D407-41FA-9908-1368ED444CB2}tf45205285_win32</Template>
  <TotalTime>2616</TotalTime>
  <Words>2547</Words>
  <Application>Microsoft Office PowerPoint</Application>
  <PresentationFormat>Widescreen</PresentationFormat>
  <Paragraphs>252</Paragraphs>
  <Slides>38</Slides>
  <Notes>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Courier New</vt:lpstr>
      <vt:lpstr>Gill Sans MT</vt:lpstr>
      <vt:lpstr>Times New Roman</vt:lpstr>
      <vt:lpstr>Wingdings 2</vt:lpstr>
      <vt:lpstr>DividendVTI</vt:lpstr>
      <vt:lpstr>Science Education and Policy for Accelerated National Development through Problem-Solving Curriculum  Prof. Augustine Ocloo Ag. Deputy director-general, Ghana tertiary education commission (GTEC)</vt:lpstr>
      <vt:lpstr>PowerPoint Presentation</vt:lpstr>
      <vt:lpstr>outline </vt:lpstr>
      <vt:lpstr>WHAT IS Accelerated National Development?</vt:lpstr>
      <vt:lpstr>Key Features of Accelerated National Development</vt:lpstr>
      <vt:lpstr>Key Features cont’d</vt:lpstr>
      <vt:lpstr>science  EDUCATION and accelerated national development</vt:lpstr>
      <vt:lpstr>What is EDUCATION?</vt:lpstr>
      <vt:lpstr>Facilitators of education</vt:lpstr>
      <vt:lpstr>WHAT IS SCIENCE?</vt:lpstr>
      <vt:lpstr>PowerPoint Presentation</vt:lpstr>
      <vt:lpstr>SCIENCE IS SPECIAL  Science is held in high esteem</vt:lpstr>
      <vt:lpstr>Some important quotes about science</vt:lpstr>
      <vt:lpstr>PowerPoint Presentation</vt:lpstr>
      <vt:lpstr>WHAT IS Science EDUCATION?</vt:lpstr>
      <vt:lpstr>Importance of Science Education </vt:lpstr>
      <vt:lpstr>PowerPoint Presentation</vt:lpstr>
      <vt:lpstr>Science Education as a Development Infrastructure</vt:lpstr>
      <vt:lpstr>Challenges in Building Science Education Infrastructure </vt:lpstr>
      <vt:lpstr>A pROBLEM-SOLVING CURRICULUM</vt:lpstr>
      <vt:lpstr>Why a problem-solving curriculum?</vt:lpstr>
      <vt:lpstr>PowerPoint Presentation</vt:lpstr>
      <vt:lpstr>PowerPoint Presentation</vt:lpstr>
      <vt:lpstr>PowerPoint Presentation</vt:lpstr>
      <vt:lpstr>Problem-solving skills</vt:lpstr>
      <vt:lpstr>WHAT IS A PROBLEM-SOLVING CURRICLUM? </vt:lpstr>
      <vt:lpstr>PowerPoint Presentation</vt:lpstr>
      <vt:lpstr>PowerPoint Presentation</vt:lpstr>
      <vt:lpstr>IMPLEMENTING PROBLEM-SOLVING CURRICULUM: POLICY REQUIREMENT</vt:lpstr>
      <vt:lpstr>SCIENCE POLICY</vt:lpstr>
      <vt:lpstr>Importance of Science Policy </vt:lpstr>
      <vt:lpstr>Key Stakeholders in Science Policy </vt:lpstr>
      <vt:lpstr>Science education for national development: the china story</vt:lpstr>
      <vt:lpstr>PowerPoint Presentation</vt:lpstr>
      <vt:lpstr>CONCLUSION AND RECOMMENDATIONS</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Augustine Ocloo</dc:creator>
  <cp:lastModifiedBy>Augustine Ocloo</cp:lastModifiedBy>
  <cp:revision>144</cp:revision>
  <dcterms:created xsi:type="dcterms:W3CDTF">2025-05-12T13:36:54Z</dcterms:created>
  <dcterms:modified xsi:type="dcterms:W3CDTF">2025-09-23T08:01:56Z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